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8"/>
  </p:notesMasterIdLst>
  <p:sldIdLst>
    <p:sldId id="256" r:id="rId4"/>
    <p:sldId id="428" r:id="rId5"/>
    <p:sldId id="295" r:id="rId6"/>
    <p:sldId id="334" r:id="rId7"/>
    <p:sldId id="335" r:id="rId8"/>
    <p:sldId id="1927" r:id="rId9"/>
    <p:sldId id="1946" r:id="rId10"/>
    <p:sldId id="1956" r:id="rId11"/>
    <p:sldId id="1958" r:id="rId12"/>
    <p:sldId id="1959" r:id="rId13"/>
    <p:sldId id="259" r:id="rId14"/>
    <p:sldId id="260" r:id="rId15"/>
    <p:sldId id="298" r:id="rId16"/>
    <p:sldId id="339" r:id="rId17"/>
    <p:sldId id="338" r:id="rId18"/>
    <p:sldId id="278" r:id="rId19"/>
    <p:sldId id="294" r:id="rId20"/>
    <p:sldId id="1964" r:id="rId21"/>
    <p:sldId id="1960" r:id="rId22"/>
    <p:sldId id="1961" r:id="rId23"/>
    <p:sldId id="1962" r:id="rId24"/>
    <p:sldId id="366" r:id="rId25"/>
    <p:sldId id="427" r:id="rId26"/>
    <p:sldId id="196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2890" autoAdjust="0"/>
  </p:normalViewPr>
  <p:slideViewPr>
    <p:cSldViewPr snapToGrid="0">
      <p:cViewPr varScale="1">
        <p:scale>
          <a:sx n="58" d="100"/>
          <a:sy n="58" d="100"/>
        </p:scale>
        <p:origin x="15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230A2-D1D2-4307-A19C-0E6A6D9CF009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9DFBD-3BB0-4FF2-9F5C-7C1655D783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95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63.21.57.10/%E6%95%99%E5%AD%B8%E5%96%AE%E4%BD%8D/kp6/2007dp/download/teacher_teach/%E8%98%87%E7%B4%A0%E8%8F%AF%E8%80%81%E5%B8%AB/%E8%A8%88%E6%A6%82/%E5%90%8C%E4%BD%8D%E5%85%83%E6%AA%A2%E6%9F%A5(Parity%20Check).ppt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pfi/deep-learning-practice-and-theor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22 pages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9DFBD-3BB0-4FF2-9F5C-7C1655D7835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579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Any Boolean function can be written as a sum of products (disjunctive normal form: AND gates on the first layer with optional negation of inputs, and OR gate on the second layer) or a product of sums (conjunctive normal form: OR gates on the first layer with optional negation of inputs, and </a:t>
            </a:r>
            <a:r>
              <a:rPr lang="en-US" altLang="zh-TW" dirty="0" err="1"/>
              <a:t>AND</a:t>
            </a:r>
            <a:r>
              <a:rPr lang="en-US" altLang="zh-TW" dirty="0"/>
              <a:t> gate on the second layer).</a:t>
            </a:r>
          </a:p>
          <a:p>
            <a:endParaRPr lang="en-US" altLang="zh-TW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同位元檢查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(Parity Check)</a:t>
            </a:r>
            <a:endParaRPr lang="en-US" altLang="zh-TW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00 1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01 0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11  1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3BD28-75DF-4233-8F85-EE3A845FE6B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41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Should I mention “memory” network?</a:t>
            </a:r>
          </a:p>
          <a:p>
            <a:endParaRPr lang="en-US" altLang="zh-TW" dirty="0"/>
          </a:p>
          <a:p>
            <a:r>
              <a:rPr lang="en-US" altLang="zh-TW" u="sng" dirty="0">
                <a:hlinkClick r:id="rId3"/>
              </a:rPr>
              <a:t>https://www.slideshare.net/pfi/deep-learning-practice-and-theory</a:t>
            </a:r>
            <a:endParaRPr lang="zh-TW" altLang="zh-TW" dirty="0"/>
          </a:p>
          <a:p>
            <a:r>
              <a:rPr lang="en-US" altLang="zh-TW" dirty="0"/>
              <a:t>P62</a:t>
            </a:r>
          </a:p>
          <a:p>
            <a:endParaRPr lang="en-US" altLang="zh-TW" dirty="0"/>
          </a:p>
          <a:p>
            <a:r>
              <a:rPr lang="en-US" altLang="zh-TW" dirty="0"/>
              <a:t>Two layer network is memory.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9DFBD-3BB0-4FF2-9F5C-7C1655D7835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09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Hard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F56118-AF50-43C1-92B1-68881F84737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96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F56118-AF50-43C1-92B1-68881F84737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046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F56118-AF50-43C1-92B1-68881F84737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914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SWB</a:t>
            </a:r>
          </a:p>
          <a:p>
            <a:endParaRPr lang="en-US" altLang="zh-TW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For a fixed number of parameters, a deep model is clearly better than the shallow one.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2BD70-4397-4067-AAF5-075DD707A23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89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3BD28-75DF-4233-8F85-EE3A845FE6B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3406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2BD70-4397-4067-AAF5-075DD707A23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854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79DFBD-3BB0-4FF2-9F5C-7C1655D7835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2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566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56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06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46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492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47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714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525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15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863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89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958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818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795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018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015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459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557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583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64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672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646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279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261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27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70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06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79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32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63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7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CCA4-C8DC-4290-BCFE-E89C7AFB0EE2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D701-2090-436C-87FB-5BFF785D3D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4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5AD4-54EB-47BB-8F11-9F29A3F38907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FEE1-401D-41A0-A8EC-0ED92B395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55D4-292E-47D7-B80E-3ED2ED550BAE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A412-026B-4EF5-B722-F5ACBEF84C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093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0.png"/><Relationship Id="rId12" Type="http://schemas.openxmlformats.org/officeDocument/2006/relationships/image" Target="../media/image43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5.png"/><Relationship Id="rId18" Type="http://schemas.openxmlformats.org/officeDocument/2006/relationships/image" Target="../media/image38.png"/><Relationship Id="rId26" Type="http://schemas.openxmlformats.org/officeDocument/2006/relationships/image" Target="../media/image60.png"/><Relationship Id="rId3" Type="http://schemas.openxmlformats.org/officeDocument/2006/relationships/image" Target="../media/image34.png"/><Relationship Id="rId21" Type="http://schemas.openxmlformats.org/officeDocument/2006/relationships/image" Target="../media/image300.png"/><Relationship Id="rId12" Type="http://schemas.openxmlformats.org/officeDocument/2006/relationships/image" Target="../media/image44.png"/><Relationship Id="rId17" Type="http://schemas.openxmlformats.org/officeDocument/2006/relationships/image" Target="../media/image37.png"/><Relationship Id="rId25" Type="http://schemas.openxmlformats.org/officeDocument/2006/relationships/image" Target="../media/image59.png"/><Relationship Id="rId2" Type="http://schemas.openxmlformats.org/officeDocument/2006/relationships/image" Target="../media/image330.png"/><Relationship Id="rId16" Type="http://schemas.openxmlformats.org/officeDocument/2006/relationships/image" Target="../media/image33.png"/><Relationship Id="rId20" Type="http://schemas.openxmlformats.org/officeDocument/2006/relationships/image" Target="../media/image290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png"/><Relationship Id="rId11" Type="http://schemas.openxmlformats.org/officeDocument/2006/relationships/image" Target="../media/image43.png"/><Relationship Id="rId24" Type="http://schemas.openxmlformats.org/officeDocument/2006/relationships/image" Target="../media/image58.png"/><Relationship Id="rId32" Type="http://schemas.openxmlformats.org/officeDocument/2006/relationships/image" Target="../media/image320.png"/><Relationship Id="rId5" Type="http://schemas.openxmlformats.org/officeDocument/2006/relationships/image" Target="../media/image36.png"/><Relationship Id="rId15" Type="http://schemas.openxmlformats.org/officeDocument/2006/relationships/image" Target="../media/image32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10" Type="http://schemas.openxmlformats.org/officeDocument/2006/relationships/image" Target="../media/image42.png"/><Relationship Id="rId19" Type="http://schemas.openxmlformats.org/officeDocument/2006/relationships/image" Target="../media/image53.png"/><Relationship Id="rId31" Type="http://schemas.openxmlformats.org/officeDocument/2006/relationships/image" Target="../media/image310.png"/><Relationship Id="rId4" Type="http://schemas.openxmlformats.org/officeDocument/2006/relationships/image" Target="../media/image35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4.png"/><Relationship Id="rId18" Type="http://schemas.openxmlformats.org/officeDocument/2006/relationships/image" Target="../media/image68.png"/><Relationship Id="rId26" Type="http://schemas.openxmlformats.org/officeDocument/2006/relationships/image" Target="../media/image76.png"/><Relationship Id="rId3" Type="http://schemas.openxmlformats.org/officeDocument/2006/relationships/image" Target="../media/image34.png"/><Relationship Id="rId34" Type="http://schemas.openxmlformats.org/officeDocument/2006/relationships/image" Target="../media/image84.png"/><Relationship Id="rId7" Type="http://schemas.openxmlformats.org/officeDocument/2006/relationships/image" Target="../media/image31.png"/><Relationship Id="rId12" Type="http://schemas.openxmlformats.org/officeDocument/2006/relationships/image" Target="../media/image33.png"/><Relationship Id="rId17" Type="http://schemas.openxmlformats.org/officeDocument/2006/relationships/image" Target="../media/image67.png"/><Relationship Id="rId25" Type="http://schemas.openxmlformats.org/officeDocument/2006/relationships/image" Target="../media/image69.png"/><Relationship Id="rId33" Type="http://schemas.openxmlformats.org/officeDocument/2006/relationships/image" Target="../media/image83.png"/><Relationship Id="rId2" Type="http://schemas.openxmlformats.org/officeDocument/2006/relationships/image" Target="../media/image330.png"/><Relationship Id="rId16" Type="http://schemas.openxmlformats.org/officeDocument/2006/relationships/image" Target="../media/image66.png"/><Relationship Id="rId29" Type="http://schemas.openxmlformats.org/officeDocument/2006/relationships/image" Target="../media/image7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7.png"/><Relationship Id="rId11" Type="http://schemas.openxmlformats.org/officeDocument/2006/relationships/image" Target="../media/image32.png"/><Relationship Id="rId24" Type="http://schemas.openxmlformats.org/officeDocument/2006/relationships/image" Target="../media/image49.png"/><Relationship Id="rId32" Type="http://schemas.openxmlformats.org/officeDocument/2006/relationships/image" Target="../media/image82.png"/><Relationship Id="rId5" Type="http://schemas.openxmlformats.org/officeDocument/2006/relationships/image" Target="../media/image36.png"/><Relationship Id="rId15" Type="http://schemas.openxmlformats.org/officeDocument/2006/relationships/image" Target="../media/image65.png"/><Relationship Id="rId23" Type="http://schemas.openxmlformats.org/officeDocument/2006/relationships/image" Target="../media/image48.png"/><Relationship Id="rId28" Type="http://schemas.openxmlformats.org/officeDocument/2006/relationships/image" Target="../media/image78.png"/><Relationship Id="rId10" Type="http://schemas.openxmlformats.org/officeDocument/2006/relationships/image" Target="../media/image42.png"/><Relationship Id="rId19" Type="http://schemas.openxmlformats.org/officeDocument/2006/relationships/image" Target="../media/image331.png"/><Relationship Id="rId31" Type="http://schemas.openxmlformats.org/officeDocument/2006/relationships/image" Target="../media/image81.png"/><Relationship Id="rId4" Type="http://schemas.openxmlformats.org/officeDocument/2006/relationships/image" Target="../media/image35.png"/><Relationship Id="rId9" Type="http://schemas.openxmlformats.org/officeDocument/2006/relationships/image" Target="../media/image41.png"/><Relationship Id="rId14" Type="http://schemas.openxmlformats.org/officeDocument/2006/relationships/image" Target="../media/image55.png"/><Relationship Id="rId22" Type="http://schemas.openxmlformats.org/officeDocument/2006/relationships/image" Target="../media/image72.png"/><Relationship Id="rId27" Type="http://schemas.openxmlformats.org/officeDocument/2006/relationships/image" Target="../media/image77.png"/><Relationship Id="rId30" Type="http://schemas.openxmlformats.org/officeDocument/2006/relationships/image" Target="../media/image80.png"/><Relationship Id="rId35" Type="http://schemas.openxmlformats.org/officeDocument/2006/relationships/image" Target="../media/image70.png"/><Relationship Id="rId8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75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8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97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6.png"/><Relationship Id="rId5" Type="http://schemas.openxmlformats.org/officeDocument/2006/relationships/image" Target="../media/image750.png"/><Relationship Id="rId4" Type="http://schemas.openxmlformats.org/officeDocument/2006/relationships/image" Target="../media/image9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8" Type="http://schemas.openxmlformats.org/officeDocument/2006/relationships/image" Target="../media/image135.png"/><Relationship Id="rId21" Type="http://schemas.openxmlformats.org/officeDocument/2006/relationships/image" Target="../media/image139.png"/><Relationship Id="rId7" Type="http://schemas.openxmlformats.org/officeDocument/2006/relationships/image" Target="../media/image111.png"/><Relationship Id="rId17" Type="http://schemas.openxmlformats.org/officeDocument/2006/relationships/image" Target="../media/image134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3.png"/><Relationship Id="rId20" Type="http://schemas.openxmlformats.org/officeDocument/2006/relationships/image" Target="../media/image1380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80.png"/><Relationship Id="rId24" Type="http://schemas.openxmlformats.org/officeDocument/2006/relationships/image" Target="../media/image142.png"/><Relationship Id="rId5" Type="http://schemas.openxmlformats.org/officeDocument/2006/relationships/image" Target="../media/image1070.png"/><Relationship Id="rId15" Type="http://schemas.openxmlformats.org/officeDocument/2006/relationships/image" Target="../media/image132.png"/><Relationship Id="rId23" Type="http://schemas.openxmlformats.org/officeDocument/2006/relationships/image" Target="../media/image141.png"/><Relationship Id="rId10" Type="http://schemas.openxmlformats.org/officeDocument/2006/relationships/image" Target="../media/image114.png"/><Relationship Id="rId19" Type="http://schemas.openxmlformats.org/officeDocument/2006/relationships/image" Target="../media/image136.png"/><Relationship Id="rId4" Type="http://schemas.openxmlformats.org/officeDocument/2006/relationships/image" Target="../media/image1060.png"/><Relationship Id="rId9" Type="http://schemas.openxmlformats.org/officeDocument/2006/relationships/image" Target="../media/image113.png"/><Relationship Id="rId14" Type="http://schemas.openxmlformats.org/officeDocument/2006/relationships/image" Target="../media/image131.png"/><Relationship Id="rId22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1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1.png"/><Relationship Id="rId5" Type="http://schemas.openxmlformats.org/officeDocument/2006/relationships/image" Target="../media/image891.png"/><Relationship Id="rId4" Type="http://schemas.openxmlformats.org/officeDocument/2006/relationships/image" Target="../media/image88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0.png"/><Relationship Id="rId11" Type="http://schemas.openxmlformats.org/officeDocument/2006/relationships/image" Target="../media/image13.png"/><Relationship Id="rId5" Type="http://schemas.openxmlformats.org/officeDocument/2006/relationships/image" Target="../media/image1070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1060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902" y="0"/>
            <a:ext cx="3054098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6534C1A-495F-4064-9AD4-0FCEAB9B1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442" y="965198"/>
            <a:ext cx="5074559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altLang="zh-TW" dirty="0"/>
              <a:t>Why Deep Learning?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D503BC-F172-4AAD-B240-202A4CA61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0927" y="965199"/>
            <a:ext cx="2320472" cy="4927602"/>
          </a:xfrm>
        </p:spPr>
        <p:txBody>
          <a:bodyPr anchor="ctr">
            <a:normAutofit/>
          </a:bodyPr>
          <a:lstStyle/>
          <a:p>
            <a:pPr algn="l"/>
            <a:r>
              <a:rPr lang="zh-TW" altLang="en-US" sz="32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  <a:endParaRPr lang="en-US" altLang="zh-TW" sz="32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3200" dirty="0">
                <a:solidFill>
                  <a:srgbClr val="FFFFFF"/>
                </a:solidFill>
              </a:rPr>
              <a:t>Hung-yi Lee</a:t>
            </a:r>
            <a:endParaRPr lang="zh-TW" alt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63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27700" y="1901893"/>
          <a:ext cx="7288600" cy="402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Layer</a:t>
                      </a:r>
                      <a:r>
                        <a:rPr lang="en-US" altLang="zh-TW" sz="2400" baseline="0" dirty="0"/>
                        <a:t> X</a:t>
                      </a:r>
                      <a:r>
                        <a:rPr lang="en-US" altLang="zh-TW" sz="2400" dirty="0"/>
                        <a:t> Size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Word Error Rate (%)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Layer</a:t>
                      </a:r>
                      <a:r>
                        <a:rPr lang="en-US" altLang="zh-TW" sz="2400" baseline="0" dirty="0"/>
                        <a:t> X</a:t>
                      </a:r>
                      <a:r>
                        <a:rPr lang="en-US" altLang="zh-TW" sz="2400" dirty="0"/>
                        <a:t> Size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Word Error Rate (%)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24.2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2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20.4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3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18.4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4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17.8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5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X 3772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22.5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7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17.1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 X 4634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22.6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 X</a:t>
                      </a:r>
                      <a:r>
                        <a:rPr lang="en-US" altLang="zh-TW" sz="2400" baseline="0" dirty="0"/>
                        <a:t> 16k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22.1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Deeper is Better?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29440" y="6051166"/>
            <a:ext cx="7835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Seide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Frank, Gang Li, and Dong Yu. "Conversational Speech Transcription Using Context-Dependent Deep Neural Networks." </a:t>
            </a:r>
            <a:r>
              <a:rPr kumimoji="0" lang="en-US" altLang="zh-TW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Interspeech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. 2011.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1999" y="1276350"/>
            <a:ext cx="3943350" cy="47118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FC02ED3B-20AC-405A-853B-F85931ABB879}"/>
              </a:ext>
            </a:extLst>
          </p:cNvPr>
          <p:cNvGrpSpPr/>
          <p:nvPr/>
        </p:nvGrpSpPr>
        <p:grpSpPr>
          <a:xfrm>
            <a:off x="5029522" y="1948428"/>
            <a:ext cx="3635071" cy="3367701"/>
            <a:chOff x="5029522" y="1901893"/>
            <a:chExt cx="3635071" cy="3367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BB56387-9436-4404-B177-B5A0CFE5967D}"/>
                    </a:ext>
                  </a:extLst>
                </p:cNvPr>
                <p:cNvSpPr txBox="1"/>
                <p:nvPr/>
              </p:nvSpPr>
              <p:spPr>
                <a:xfrm>
                  <a:off x="5198368" y="1901893"/>
                  <a:ext cx="2281440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zh-TW" sz="2800" b="0" dirty="0"/>
                    <a:t>larger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ℋ</m:t>
                          </m:r>
                        </m:e>
                      </m:d>
                    </m:oMath>
                  </a14:m>
                  <a:r>
                    <a:rPr lang="en-US" altLang="zh-TW" sz="2800" b="0" dirty="0"/>
                    <a:t> 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BB56387-9436-4404-B177-B5A0CFE596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8368" y="1901893"/>
                  <a:ext cx="2281440" cy="523220"/>
                </a:xfrm>
                <a:prstGeom prst="rect">
                  <a:avLst/>
                </a:prstGeom>
                <a:blipFill>
                  <a:blip r:embed="rId3"/>
                  <a:stretch>
                    <a:fillRect t="-11765" b="-341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2FC10E59-730C-4CB4-BD70-8021CA0F0B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76697" y="2431144"/>
              <a:ext cx="0" cy="283845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3FBC4F1F-58FD-4FE2-84A6-B6F5DE98D92A}"/>
                    </a:ext>
                  </a:extLst>
                </p:cNvPr>
                <p:cNvSpPr txBox="1"/>
                <p:nvPr/>
              </p:nvSpPr>
              <p:spPr>
                <a:xfrm>
                  <a:off x="6383153" y="2952972"/>
                  <a:ext cx="2281440" cy="5091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𝑡𝑟𝑎𝑖𝑛</m:t>
                                </m:r>
                              </m:sup>
                            </m:s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𝒟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𝑎𝑙𝑙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3FBC4F1F-58FD-4FE2-84A6-B6F5DE98D9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3153" y="2952972"/>
                  <a:ext cx="2281440" cy="50917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橢圓 13">
              <a:extLst>
                <a:ext uri="{FF2B5EF4-FFF2-40B4-BE49-F238E27FC236}">
                  <a16:creationId xmlns:a16="http://schemas.microsoft.com/office/drawing/2014/main" id="{F9E2B528-5A58-4EB8-83D9-BCEF62E12214}"/>
                </a:ext>
              </a:extLst>
            </p:cNvPr>
            <p:cNvSpPr/>
            <p:nvPr/>
          </p:nvSpPr>
          <p:spPr>
            <a:xfrm>
              <a:off x="6144433" y="3065845"/>
              <a:ext cx="257770" cy="2834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>
              <a:extLst>
                <a:ext uri="{FF2B5EF4-FFF2-40B4-BE49-F238E27FC236}">
                  <a16:creationId xmlns:a16="http://schemas.microsoft.com/office/drawing/2014/main" id="{931021E3-E5ED-4100-80DA-6A5B97EF138A}"/>
                </a:ext>
              </a:extLst>
            </p:cNvPr>
            <p:cNvSpPr/>
            <p:nvPr/>
          </p:nvSpPr>
          <p:spPr>
            <a:xfrm>
              <a:off x="6144433" y="4665760"/>
              <a:ext cx="257770" cy="28343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B7B74E1B-2B75-4C3B-A574-F1F187EAB21B}"/>
                    </a:ext>
                  </a:extLst>
                </p:cNvPr>
                <p:cNvSpPr txBox="1"/>
                <p:nvPr/>
              </p:nvSpPr>
              <p:spPr>
                <a:xfrm>
                  <a:off x="6408962" y="4511858"/>
                  <a:ext cx="1916206" cy="5091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𝑎𝑙𝑙</m:t>
                                </m:r>
                              </m:sup>
                            </m:s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𝒟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𝑎𝑙𝑙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B7B74E1B-2B75-4C3B-A574-F1F187EAB2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962" y="4511858"/>
                  <a:ext cx="1916206" cy="50917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787FF940-97A7-4EE9-AC8E-1988193386C6}"/>
                </a:ext>
              </a:extLst>
            </p:cNvPr>
            <p:cNvSpPr txBox="1"/>
            <p:nvPr/>
          </p:nvSpPr>
          <p:spPr>
            <a:xfrm>
              <a:off x="5234008" y="4559371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/>
                <a:t>small</a:t>
              </a:r>
              <a:endParaRPr lang="zh-TW" altLang="en-US" sz="2400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74488777-7A5E-4AE0-B1DF-558D6BA7F3C4}"/>
                </a:ext>
              </a:extLst>
            </p:cNvPr>
            <p:cNvSpPr txBox="1"/>
            <p:nvPr/>
          </p:nvSpPr>
          <p:spPr>
            <a:xfrm>
              <a:off x="5029522" y="3675906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/>
                <a:t>large</a:t>
              </a:r>
              <a:endParaRPr lang="zh-TW" altLang="en-US" sz="2400" dirty="0"/>
            </a:p>
          </p:txBody>
        </p:sp>
        <p:sp>
          <p:nvSpPr>
            <p:cNvPr id="19" name="左大括弧 18">
              <a:extLst>
                <a:ext uri="{FF2B5EF4-FFF2-40B4-BE49-F238E27FC236}">
                  <a16:creationId xmlns:a16="http://schemas.microsoft.com/office/drawing/2014/main" id="{D63FC596-4984-4589-9B42-F56BD86CEF96}"/>
                </a:ext>
              </a:extLst>
            </p:cNvPr>
            <p:cNvSpPr/>
            <p:nvPr/>
          </p:nvSpPr>
          <p:spPr>
            <a:xfrm>
              <a:off x="5879253" y="3207595"/>
              <a:ext cx="304794" cy="1458199"/>
            </a:xfrm>
            <a:prstGeom prst="leftBrace">
              <a:avLst>
                <a:gd name="adj1" fmla="val 6333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: 圓角 19">
              <a:extLst>
                <a:ext uri="{FF2B5EF4-FFF2-40B4-BE49-F238E27FC236}">
                  <a16:creationId xmlns:a16="http://schemas.microsoft.com/office/drawing/2014/main" id="{915F85DE-CFFF-4340-AFED-712771773F33}"/>
                </a:ext>
              </a:extLst>
            </p:cNvPr>
            <p:cNvSpPr/>
            <p:nvPr/>
          </p:nvSpPr>
          <p:spPr>
            <a:xfrm>
              <a:off x="5315364" y="4605391"/>
              <a:ext cx="755399" cy="36356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49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Fat + Short </a:t>
            </a:r>
            <a:r>
              <a:rPr lang="en-US" altLang="zh-TW" dirty="0" err="1"/>
              <a:t>v.s</a:t>
            </a:r>
            <a:r>
              <a:rPr lang="en-US" altLang="zh-TW" dirty="0"/>
              <a:t>. Thin + Tall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 rot="5400000">
            <a:off x="6149823" y="4483524"/>
            <a:ext cx="714976" cy="25249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 rot="5400000">
            <a:off x="6147437" y="3651090"/>
            <a:ext cx="714976" cy="19678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 rot="5400000">
            <a:off x="6155580" y="2541201"/>
            <a:ext cx="714976" cy="19841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 rot="5400000">
            <a:off x="6113134" y="1393429"/>
            <a:ext cx="714976" cy="1769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5414826" y="5343054"/>
            <a:ext cx="2283266" cy="556872"/>
            <a:chOff x="755858" y="5735182"/>
            <a:chExt cx="2283266" cy="556872"/>
          </a:xfrm>
        </p:grpSpPr>
        <p:grpSp>
          <p:nvGrpSpPr>
            <p:cNvPr id="77" name="群組 76"/>
            <p:cNvGrpSpPr/>
            <p:nvPr/>
          </p:nvGrpSpPr>
          <p:grpSpPr>
            <a:xfrm>
              <a:off x="755858" y="5895047"/>
              <a:ext cx="289125" cy="383103"/>
              <a:chOff x="2268775" y="3538012"/>
              <a:chExt cx="289125" cy="383103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2268775" y="3617002"/>
                <a:ext cx="289125" cy="2843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graphicFrame>
            <p:nvGraphicFramePr>
              <p:cNvPr id="86" name="Object 12"/>
              <p:cNvGraphicFramePr>
                <a:graphicFrameLocks noChangeAspect="1"/>
              </p:cNvGraphicFramePr>
              <p:nvPr/>
            </p:nvGraphicFramePr>
            <p:xfrm>
              <a:off x="2279483" y="3538012"/>
              <a:ext cx="274401" cy="3831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4" name="方程式" r:id="rId4" imgW="152280" imgH="215640" progId="Equation.3">
                      <p:embed/>
                    </p:oleObj>
                  </mc:Choice>
                  <mc:Fallback>
                    <p:oleObj name="方程式" r:id="rId4" imgW="152280" imgH="215640" progId="Equation.3">
                      <p:embed/>
                      <p:pic>
                        <p:nvPicPr>
                          <p:cNvPr id="86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79483" y="3538012"/>
                            <a:ext cx="274401" cy="38310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8" name="群組 77"/>
            <p:cNvGrpSpPr/>
            <p:nvPr/>
          </p:nvGrpSpPr>
          <p:grpSpPr>
            <a:xfrm>
              <a:off x="1456763" y="5895047"/>
              <a:ext cx="317234" cy="383104"/>
              <a:chOff x="2263870" y="4021266"/>
              <a:chExt cx="317234" cy="383104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2263870" y="4089974"/>
                <a:ext cx="289125" cy="2843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graphicFrame>
            <p:nvGraphicFramePr>
              <p:cNvPr id="84" name="Object 12"/>
              <p:cNvGraphicFramePr>
                <a:graphicFrameLocks noChangeAspect="1"/>
              </p:cNvGraphicFramePr>
              <p:nvPr/>
            </p:nvGraphicFramePr>
            <p:xfrm>
              <a:off x="2283948" y="4021266"/>
              <a:ext cx="297156" cy="3831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5" name="方程式" r:id="rId6" imgW="164880" imgH="215640" progId="Equation.3">
                      <p:embed/>
                    </p:oleObj>
                  </mc:Choice>
                  <mc:Fallback>
                    <p:oleObj name="方程式" r:id="rId6" imgW="164880" imgH="215640" progId="Equation.3">
                      <p:embed/>
                      <p:pic>
                        <p:nvPicPr>
                          <p:cNvPr id="84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83948" y="4021266"/>
                            <a:ext cx="297156" cy="3831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9" name="文字方塊 78"/>
            <p:cNvSpPr txBox="1"/>
            <p:nvPr/>
          </p:nvSpPr>
          <p:spPr>
            <a:xfrm>
              <a:off x="1728860" y="5735182"/>
              <a:ext cx="10613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……</a:t>
              </a:r>
              <a:endPara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80" name="群組 79"/>
            <p:cNvGrpSpPr/>
            <p:nvPr/>
          </p:nvGrpSpPr>
          <p:grpSpPr>
            <a:xfrm>
              <a:off x="2687405" y="5886570"/>
              <a:ext cx="351719" cy="405484"/>
              <a:chOff x="2257778" y="5192060"/>
              <a:chExt cx="351719" cy="405484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2257778" y="5273306"/>
                <a:ext cx="289125" cy="2843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graphicFrame>
            <p:nvGraphicFramePr>
              <p:cNvPr id="82" name="Object 12"/>
              <p:cNvGraphicFramePr>
                <a:graphicFrameLocks noChangeAspect="1"/>
              </p:cNvGraphicFramePr>
              <p:nvPr/>
            </p:nvGraphicFramePr>
            <p:xfrm>
              <a:off x="2266830" y="5192060"/>
              <a:ext cx="342667" cy="4054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6" name="方程式" r:id="rId8" imgW="190440" imgH="228600" progId="Equation.3">
                      <p:embed/>
                    </p:oleObj>
                  </mc:Choice>
                  <mc:Fallback>
                    <p:oleObj name="方程式" r:id="rId8" imgW="190440" imgH="228600" progId="Equation.3">
                      <p:embed/>
                      <p:pic>
                        <p:nvPicPr>
                          <p:cNvPr id="82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6830" y="5192060"/>
                            <a:ext cx="342667" cy="40548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橢圓 45"/>
          <p:cNvSpPr/>
          <p:nvPr/>
        </p:nvSpPr>
        <p:spPr>
          <a:xfrm>
            <a:off x="5713181" y="4418969"/>
            <a:ext cx="484116" cy="4761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6828491" y="4386146"/>
            <a:ext cx="484116" cy="4761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50" name="直線單箭頭接點 49"/>
          <p:cNvCxnSpPr/>
          <p:nvPr/>
        </p:nvCxnSpPr>
        <p:spPr>
          <a:xfrm flipH="1" flipV="1">
            <a:off x="5941237" y="4921949"/>
            <a:ext cx="341060" cy="6496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>
            <a:endCxn id="47" idx="4"/>
          </p:cNvCxnSpPr>
          <p:nvPr/>
        </p:nvCxnSpPr>
        <p:spPr>
          <a:xfrm flipH="1" flipV="1">
            <a:off x="7070549" y="4862293"/>
            <a:ext cx="437011" cy="7257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endCxn id="46" idx="4"/>
          </p:cNvCxnSpPr>
          <p:nvPr/>
        </p:nvCxnSpPr>
        <p:spPr>
          <a:xfrm flipH="1" flipV="1">
            <a:off x="5955239" y="4895116"/>
            <a:ext cx="1571012" cy="7452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>
            <a:stCxn id="86" idx="0"/>
            <a:endCxn id="46" idx="4"/>
          </p:cNvCxnSpPr>
          <p:nvPr/>
        </p:nvCxnSpPr>
        <p:spPr>
          <a:xfrm flipV="1">
            <a:off x="5562734" y="4895116"/>
            <a:ext cx="392505" cy="607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>
            <a:stCxn id="84" idx="0"/>
            <a:endCxn id="47" idx="4"/>
          </p:cNvCxnSpPr>
          <p:nvPr/>
        </p:nvCxnSpPr>
        <p:spPr>
          <a:xfrm flipV="1">
            <a:off x="6284387" y="4862293"/>
            <a:ext cx="786162" cy="6406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橢圓 56"/>
          <p:cNvSpPr/>
          <p:nvPr/>
        </p:nvSpPr>
        <p:spPr>
          <a:xfrm>
            <a:off x="5692478" y="3257555"/>
            <a:ext cx="484116" cy="47614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8" name="橢圓 57"/>
          <p:cNvSpPr/>
          <p:nvPr/>
        </p:nvSpPr>
        <p:spPr>
          <a:xfrm>
            <a:off x="6817987" y="3275939"/>
            <a:ext cx="484116" cy="47614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5694883" y="2005207"/>
            <a:ext cx="484116" cy="4761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2" name="橢圓 61"/>
          <p:cNvSpPr/>
          <p:nvPr/>
        </p:nvSpPr>
        <p:spPr>
          <a:xfrm>
            <a:off x="6808838" y="1990978"/>
            <a:ext cx="484116" cy="4761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63" name="直線單箭頭接點 62"/>
          <p:cNvCxnSpPr>
            <a:stCxn id="57" idx="0"/>
            <a:endCxn id="61" idx="4"/>
          </p:cNvCxnSpPr>
          <p:nvPr/>
        </p:nvCxnSpPr>
        <p:spPr>
          <a:xfrm flipV="1">
            <a:off x="5934536" y="2481354"/>
            <a:ext cx="2405" cy="7762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>
            <a:stCxn id="58" idx="0"/>
            <a:endCxn id="61" idx="4"/>
          </p:cNvCxnSpPr>
          <p:nvPr/>
        </p:nvCxnSpPr>
        <p:spPr>
          <a:xfrm flipH="1" flipV="1">
            <a:off x="5936941" y="2481354"/>
            <a:ext cx="1123104" cy="7945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>
            <a:stCxn id="58" idx="0"/>
            <a:endCxn id="62" idx="4"/>
          </p:cNvCxnSpPr>
          <p:nvPr/>
        </p:nvCxnSpPr>
        <p:spPr>
          <a:xfrm flipH="1" flipV="1">
            <a:off x="7050896" y="2467125"/>
            <a:ext cx="9149" cy="8088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>
            <a:stCxn id="57" idx="0"/>
            <a:endCxn id="62" idx="4"/>
          </p:cNvCxnSpPr>
          <p:nvPr/>
        </p:nvCxnSpPr>
        <p:spPr>
          <a:xfrm flipV="1">
            <a:off x="5934536" y="2467125"/>
            <a:ext cx="1116360" cy="7904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/>
          <p:cNvSpPr txBox="1"/>
          <p:nvPr/>
        </p:nvSpPr>
        <p:spPr>
          <a:xfrm>
            <a:off x="5263063" y="6119354"/>
            <a:ext cx="2477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Deep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91" name="直線單箭頭接點 90"/>
          <p:cNvCxnSpPr/>
          <p:nvPr/>
        </p:nvCxnSpPr>
        <p:spPr>
          <a:xfrm flipV="1">
            <a:off x="5936941" y="1606868"/>
            <a:ext cx="8602" cy="3972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/>
          <p:nvPr/>
        </p:nvCxnSpPr>
        <p:spPr>
          <a:xfrm flipV="1">
            <a:off x="7060045" y="1592639"/>
            <a:ext cx="8602" cy="3972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群組 127"/>
          <p:cNvGrpSpPr/>
          <p:nvPr/>
        </p:nvGrpSpPr>
        <p:grpSpPr>
          <a:xfrm>
            <a:off x="361950" y="2795203"/>
            <a:ext cx="4495802" cy="3854835"/>
            <a:chOff x="361950" y="2795203"/>
            <a:chExt cx="4495802" cy="3854835"/>
          </a:xfrm>
        </p:grpSpPr>
        <p:sp>
          <p:nvSpPr>
            <p:cNvPr id="4" name="矩形 3"/>
            <p:cNvSpPr/>
            <p:nvPr/>
          </p:nvSpPr>
          <p:spPr>
            <a:xfrm rot="5400000">
              <a:off x="2252363" y="2404343"/>
              <a:ext cx="714976" cy="44958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>
              <a:off x="2195397" y="2432167"/>
              <a:ext cx="714976" cy="20171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5400000">
              <a:off x="2331114" y="4469637"/>
              <a:ext cx="491526" cy="2564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11" name="群組 10"/>
            <p:cNvGrpSpPr/>
            <p:nvPr/>
          </p:nvGrpSpPr>
          <p:grpSpPr>
            <a:xfrm>
              <a:off x="1351533" y="3162509"/>
              <a:ext cx="2474555" cy="2765327"/>
              <a:chOff x="1091509" y="3383234"/>
              <a:chExt cx="2474555" cy="2765327"/>
            </a:xfrm>
          </p:grpSpPr>
          <p:sp>
            <p:nvSpPr>
              <p:cNvPr id="12" name="橢圓 11"/>
              <p:cNvSpPr/>
              <p:nvPr/>
            </p:nvSpPr>
            <p:spPr>
              <a:xfrm>
                <a:off x="1091509" y="4646168"/>
                <a:ext cx="484116" cy="47614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grpSp>
            <p:nvGrpSpPr>
              <p:cNvPr id="13" name="群組 12"/>
              <p:cNvGrpSpPr/>
              <p:nvPr/>
            </p:nvGrpSpPr>
            <p:grpSpPr>
              <a:xfrm>
                <a:off x="1211127" y="5591689"/>
                <a:ext cx="2283266" cy="556872"/>
                <a:chOff x="755858" y="5735182"/>
                <a:chExt cx="2283266" cy="556872"/>
              </a:xfrm>
            </p:grpSpPr>
            <p:grpSp>
              <p:nvGrpSpPr>
                <p:cNvPr id="33" name="群組 32"/>
                <p:cNvGrpSpPr/>
                <p:nvPr/>
              </p:nvGrpSpPr>
              <p:grpSpPr>
                <a:xfrm>
                  <a:off x="755858" y="5895047"/>
                  <a:ext cx="289125" cy="383103"/>
                  <a:chOff x="2268775" y="3538012"/>
                  <a:chExt cx="289125" cy="383103"/>
                </a:xfrm>
              </p:grpSpPr>
              <p:sp>
                <p:nvSpPr>
                  <p:cNvPr id="41" name="矩形 40"/>
                  <p:cNvSpPr/>
                  <p:nvPr/>
                </p:nvSpPr>
                <p:spPr>
                  <a:xfrm>
                    <a:off x="2268775" y="3617002"/>
                    <a:ext cx="289125" cy="284365"/>
                  </a:xfrm>
                  <a:prstGeom prst="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  <p:graphicFrame>
                <p:nvGraphicFramePr>
                  <p:cNvPr id="42" name="Object 12"/>
                  <p:cNvGraphicFramePr>
                    <a:graphicFrameLocks noChangeAspect="1"/>
                  </p:cNvGraphicFramePr>
                  <p:nvPr/>
                </p:nvGraphicFramePr>
                <p:xfrm>
                  <a:off x="2279483" y="3538012"/>
                  <a:ext cx="274401" cy="38310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7" name="方程式" r:id="rId10" imgW="152280" imgH="215640" progId="Equation.3">
                          <p:embed/>
                        </p:oleObj>
                      </mc:Choice>
                      <mc:Fallback>
                        <p:oleObj name="方程式" r:id="rId10" imgW="152280" imgH="215640" progId="Equation.3">
                          <p:embed/>
                          <p:pic>
                            <p:nvPicPr>
                              <p:cNvPr id="42" name="Object 1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279483" y="3538012"/>
                                <a:ext cx="274401" cy="383103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34" name="群組 33"/>
                <p:cNvGrpSpPr/>
                <p:nvPr/>
              </p:nvGrpSpPr>
              <p:grpSpPr>
                <a:xfrm>
                  <a:off x="1456763" y="5895047"/>
                  <a:ext cx="317234" cy="383104"/>
                  <a:chOff x="2263870" y="4021266"/>
                  <a:chExt cx="317234" cy="383104"/>
                </a:xfrm>
              </p:grpSpPr>
              <p:sp>
                <p:nvSpPr>
                  <p:cNvPr id="39" name="矩形 38"/>
                  <p:cNvSpPr/>
                  <p:nvPr/>
                </p:nvSpPr>
                <p:spPr>
                  <a:xfrm>
                    <a:off x="2263870" y="4089974"/>
                    <a:ext cx="289125" cy="284365"/>
                  </a:xfrm>
                  <a:prstGeom prst="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  <p:graphicFrame>
                <p:nvGraphicFramePr>
                  <p:cNvPr id="40" name="Object 12"/>
                  <p:cNvGraphicFramePr>
                    <a:graphicFrameLocks noChangeAspect="1"/>
                  </p:cNvGraphicFramePr>
                  <p:nvPr/>
                </p:nvGraphicFramePr>
                <p:xfrm>
                  <a:off x="2283948" y="4021266"/>
                  <a:ext cx="297156" cy="38310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8" name="方程式" r:id="rId11" imgW="164880" imgH="215640" progId="Equation.3">
                          <p:embed/>
                        </p:oleObj>
                      </mc:Choice>
                      <mc:Fallback>
                        <p:oleObj name="方程式" r:id="rId11" imgW="164880" imgH="215640" progId="Equation.3">
                          <p:embed/>
                          <p:pic>
                            <p:nvPicPr>
                              <p:cNvPr id="40" name="Object 1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283948" y="4021266"/>
                                <a:ext cx="297156" cy="383104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35" name="文字方塊 34"/>
                <p:cNvSpPr txBox="1"/>
                <p:nvPr/>
              </p:nvSpPr>
              <p:spPr>
                <a:xfrm>
                  <a:off x="1728860" y="5735182"/>
                  <a:ext cx="10613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新細明體" panose="02020500000000000000" pitchFamily="18" charset="-120"/>
                      <a:cs typeface="+mn-cs"/>
                    </a:rPr>
                    <a:t>……</a:t>
                  </a:r>
                  <a:endParaRPr kumimoji="0" lang="zh-TW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687405" y="5886570"/>
                  <a:ext cx="351719" cy="405484"/>
                  <a:chOff x="2257778" y="5192060"/>
                  <a:chExt cx="351719" cy="405484"/>
                </a:xfrm>
              </p:grpSpPr>
              <p:sp>
                <p:nvSpPr>
                  <p:cNvPr id="37" name="矩形 36"/>
                  <p:cNvSpPr/>
                  <p:nvPr/>
                </p:nvSpPr>
                <p:spPr>
                  <a:xfrm>
                    <a:off x="2257778" y="5273306"/>
                    <a:ext cx="289125" cy="284365"/>
                  </a:xfrm>
                  <a:prstGeom prst="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TW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新細明體" panose="02020500000000000000" pitchFamily="18" charset="-120"/>
                      <a:cs typeface="+mn-cs"/>
                    </a:endParaRPr>
                  </a:p>
                </p:txBody>
              </p:sp>
              <p:graphicFrame>
                <p:nvGraphicFramePr>
                  <p:cNvPr id="38" name="Object 12"/>
                  <p:cNvGraphicFramePr>
                    <a:graphicFrameLocks noChangeAspect="1"/>
                  </p:cNvGraphicFramePr>
                  <p:nvPr/>
                </p:nvGraphicFramePr>
                <p:xfrm>
                  <a:off x="2266830" y="5192060"/>
                  <a:ext cx="342667" cy="40548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109" name="方程式" r:id="rId12" imgW="190440" imgH="228600" progId="Equation.3">
                          <p:embed/>
                        </p:oleObj>
                      </mc:Choice>
                      <mc:Fallback>
                        <p:oleObj name="方程式" r:id="rId12" imgW="190440" imgH="228600" progId="Equation.3">
                          <p:embed/>
                          <p:pic>
                            <p:nvPicPr>
                              <p:cNvPr id="38" name="Object 1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9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266830" y="5192060"/>
                                <a:ext cx="342667" cy="405484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14" name="橢圓 13"/>
              <p:cNvSpPr/>
              <p:nvPr/>
            </p:nvSpPr>
            <p:spPr>
              <a:xfrm>
                <a:off x="1836539" y="4666527"/>
                <a:ext cx="484116" cy="47614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5" name="橢圓 14"/>
              <p:cNvSpPr/>
              <p:nvPr/>
            </p:nvSpPr>
            <p:spPr>
              <a:xfrm>
                <a:off x="3081948" y="4653966"/>
                <a:ext cx="484116" cy="47614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2186531" y="4544968"/>
                <a:ext cx="10613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……</a:t>
                </a:r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7" name="橢圓 16"/>
              <p:cNvSpPr/>
              <p:nvPr/>
            </p:nvSpPr>
            <p:spPr>
              <a:xfrm>
                <a:off x="1513734" y="3397463"/>
                <a:ext cx="484116" cy="476147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8" name="橢圓 17"/>
              <p:cNvSpPr/>
              <p:nvPr/>
            </p:nvSpPr>
            <p:spPr>
              <a:xfrm>
                <a:off x="2627689" y="3383234"/>
                <a:ext cx="484116" cy="476147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cxnSp>
            <p:nvCxnSpPr>
              <p:cNvPr id="19" name="直線單箭頭接點 18"/>
              <p:cNvCxnSpPr>
                <a:endCxn id="12" idx="4"/>
              </p:cNvCxnSpPr>
              <p:nvPr/>
            </p:nvCxnSpPr>
            <p:spPr>
              <a:xfrm flipV="1">
                <a:off x="1333567" y="5122315"/>
                <a:ext cx="0" cy="70822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單箭頭接點 19"/>
              <p:cNvCxnSpPr/>
              <p:nvPr/>
            </p:nvCxnSpPr>
            <p:spPr>
              <a:xfrm flipV="1">
                <a:off x="2078597" y="5112033"/>
                <a:ext cx="0" cy="70822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單箭頭接點 20"/>
              <p:cNvCxnSpPr/>
              <p:nvPr/>
            </p:nvCxnSpPr>
            <p:spPr>
              <a:xfrm flipV="1">
                <a:off x="3303861" y="5128445"/>
                <a:ext cx="0" cy="70822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單箭頭接點 21"/>
              <p:cNvCxnSpPr>
                <a:endCxn id="14" idx="4"/>
              </p:cNvCxnSpPr>
              <p:nvPr/>
            </p:nvCxnSpPr>
            <p:spPr>
              <a:xfrm flipH="1" flipV="1">
                <a:off x="2078597" y="5142674"/>
                <a:ext cx="1164518" cy="68787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flipH="1" flipV="1">
                <a:off x="1349851" y="5128445"/>
                <a:ext cx="1951605" cy="7327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單箭頭接點 23"/>
              <p:cNvCxnSpPr>
                <a:endCxn id="14" idx="4"/>
              </p:cNvCxnSpPr>
              <p:nvPr/>
            </p:nvCxnSpPr>
            <p:spPr>
              <a:xfrm flipV="1">
                <a:off x="1337430" y="5142674"/>
                <a:ext cx="741167" cy="7310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單箭頭接點 24"/>
              <p:cNvCxnSpPr>
                <a:endCxn id="15" idx="4"/>
              </p:cNvCxnSpPr>
              <p:nvPr/>
            </p:nvCxnSpPr>
            <p:spPr>
              <a:xfrm flipV="1">
                <a:off x="2071100" y="5130113"/>
                <a:ext cx="1252906" cy="71337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單箭頭接點 25"/>
              <p:cNvCxnSpPr>
                <a:endCxn id="12" idx="4"/>
              </p:cNvCxnSpPr>
              <p:nvPr/>
            </p:nvCxnSpPr>
            <p:spPr>
              <a:xfrm flipH="1" flipV="1">
                <a:off x="1333567" y="5122315"/>
                <a:ext cx="664283" cy="7211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單箭頭接點 26"/>
              <p:cNvCxnSpPr>
                <a:stCxn id="12" idx="0"/>
                <a:endCxn id="17" idx="4"/>
              </p:cNvCxnSpPr>
              <p:nvPr/>
            </p:nvCxnSpPr>
            <p:spPr>
              <a:xfrm flipV="1">
                <a:off x="1333567" y="3873610"/>
                <a:ext cx="422225" cy="77255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單箭頭接點 27"/>
              <p:cNvCxnSpPr>
                <a:stCxn id="14" idx="0"/>
                <a:endCxn id="17" idx="4"/>
              </p:cNvCxnSpPr>
              <p:nvPr/>
            </p:nvCxnSpPr>
            <p:spPr>
              <a:xfrm flipH="1" flipV="1">
                <a:off x="1755792" y="3873610"/>
                <a:ext cx="322805" cy="79291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單箭頭接點 28"/>
              <p:cNvCxnSpPr>
                <a:stCxn id="15" idx="0"/>
                <a:endCxn id="17" idx="4"/>
              </p:cNvCxnSpPr>
              <p:nvPr/>
            </p:nvCxnSpPr>
            <p:spPr>
              <a:xfrm flipH="1" flipV="1">
                <a:off x="1755792" y="3873610"/>
                <a:ext cx="1568214" cy="78035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單箭頭接點 29"/>
              <p:cNvCxnSpPr>
                <a:stCxn id="15" idx="0"/>
                <a:endCxn id="18" idx="4"/>
              </p:cNvCxnSpPr>
              <p:nvPr/>
            </p:nvCxnSpPr>
            <p:spPr>
              <a:xfrm flipH="1" flipV="1">
                <a:off x="2869747" y="3859381"/>
                <a:ext cx="454259" cy="7945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單箭頭接點 30"/>
              <p:cNvCxnSpPr>
                <a:stCxn id="14" idx="0"/>
                <a:endCxn id="18" idx="4"/>
              </p:cNvCxnSpPr>
              <p:nvPr/>
            </p:nvCxnSpPr>
            <p:spPr>
              <a:xfrm flipV="1">
                <a:off x="2078597" y="3859381"/>
                <a:ext cx="791150" cy="80714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單箭頭接點 31"/>
              <p:cNvCxnSpPr>
                <a:stCxn id="12" idx="0"/>
                <a:endCxn id="18" idx="4"/>
              </p:cNvCxnSpPr>
              <p:nvPr/>
            </p:nvCxnSpPr>
            <p:spPr>
              <a:xfrm flipV="1">
                <a:off x="1333567" y="3859381"/>
                <a:ext cx="1536180" cy="7867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文字方塊 86"/>
            <p:cNvSpPr txBox="1"/>
            <p:nvPr/>
          </p:nvSpPr>
          <p:spPr>
            <a:xfrm>
              <a:off x="1276935" y="6126818"/>
              <a:ext cx="24774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Shallow</a:t>
              </a:r>
              <a:endPara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89" name="直線單箭頭接點 88"/>
            <p:cNvCxnSpPr/>
            <p:nvPr/>
          </p:nvCxnSpPr>
          <p:spPr>
            <a:xfrm flipV="1">
              <a:off x="2022770" y="2826808"/>
              <a:ext cx="8602" cy="3972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單箭頭接點 89"/>
            <p:cNvCxnSpPr/>
            <p:nvPr/>
          </p:nvCxnSpPr>
          <p:spPr>
            <a:xfrm flipV="1">
              <a:off x="3151277" y="2795203"/>
              <a:ext cx="8602" cy="3972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橢圓 92"/>
            <p:cNvSpPr/>
            <p:nvPr/>
          </p:nvSpPr>
          <p:spPr>
            <a:xfrm>
              <a:off x="533220" y="4405331"/>
              <a:ext cx="484116" cy="476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94" name="橢圓 93"/>
            <p:cNvSpPr/>
            <p:nvPr/>
          </p:nvSpPr>
          <p:spPr>
            <a:xfrm>
              <a:off x="4195437" y="4450170"/>
              <a:ext cx="484116" cy="476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95" name="直線單箭頭接點 94"/>
            <p:cNvCxnSpPr>
              <a:endCxn id="94" idx="3"/>
            </p:cNvCxnSpPr>
            <p:nvPr/>
          </p:nvCxnSpPr>
          <p:spPr>
            <a:xfrm flipV="1">
              <a:off x="3541139" y="4856587"/>
              <a:ext cx="725195" cy="8310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單箭頭接點 98"/>
            <p:cNvCxnSpPr>
              <a:endCxn id="93" idx="4"/>
            </p:cNvCxnSpPr>
            <p:nvPr/>
          </p:nvCxnSpPr>
          <p:spPr>
            <a:xfrm flipH="1" flipV="1">
              <a:off x="775278" y="4881478"/>
              <a:ext cx="2819573" cy="8062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單箭頭接點 102"/>
            <p:cNvCxnSpPr>
              <a:endCxn id="94" idx="3"/>
            </p:cNvCxnSpPr>
            <p:nvPr/>
          </p:nvCxnSpPr>
          <p:spPr>
            <a:xfrm flipV="1">
              <a:off x="2346118" y="4856587"/>
              <a:ext cx="1920216" cy="795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單箭頭接點 106"/>
            <p:cNvCxnSpPr>
              <a:endCxn id="93" idx="4"/>
            </p:cNvCxnSpPr>
            <p:nvPr/>
          </p:nvCxnSpPr>
          <p:spPr>
            <a:xfrm flipH="1" flipV="1">
              <a:off x="775278" y="4881478"/>
              <a:ext cx="1565332" cy="7947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單箭頭接點 109"/>
            <p:cNvCxnSpPr>
              <a:endCxn id="94" idx="3"/>
            </p:cNvCxnSpPr>
            <p:nvPr/>
          </p:nvCxnSpPr>
          <p:spPr>
            <a:xfrm flipV="1">
              <a:off x="1577134" y="4856587"/>
              <a:ext cx="2689200" cy="795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單箭頭接點 112"/>
            <p:cNvCxnSpPr>
              <a:endCxn id="93" idx="4"/>
            </p:cNvCxnSpPr>
            <p:nvPr/>
          </p:nvCxnSpPr>
          <p:spPr>
            <a:xfrm flipH="1" flipV="1">
              <a:off x="775278" y="4881478"/>
              <a:ext cx="803632" cy="7589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單箭頭接點 115"/>
            <p:cNvCxnSpPr>
              <a:stCxn id="94" idx="0"/>
            </p:cNvCxnSpPr>
            <p:nvPr/>
          </p:nvCxnSpPr>
          <p:spPr>
            <a:xfrm flipH="1" flipV="1">
              <a:off x="3222223" y="3701326"/>
              <a:ext cx="1215272" cy="7488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單箭頭接點 118"/>
            <p:cNvCxnSpPr>
              <a:stCxn id="94" idx="0"/>
            </p:cNvCxnSpPr>
            <p:nvPr/>
          </p:nvCxnSpPr>
          <p:spPr>
            <a:xfrm flipH="1" flipV="1">
              <a:off x="2117281" y="3675932"/>
              <a:ext cx="2320214" cy="77423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單箭頭接點 121"/>
            <p:cNvCxnSpPr>
              <a:endCxn id="18" idx="4"/>
            </p:cNvCxnSpPr>
            <p:nvPr/>
          </p:nvCxnSpPr>
          <p:spPr>
            <a:xfrm flipV="1">
              <a:off x="856319" y="3638656"/>
              <a:ext cx="2273452" cy="8115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單箭頭接點 123"/>
            <p:cNvCxnSpPr>
              <a:stCxn id="93" idx="0"/>
            </p:cNvCxnSpPr>
            <p:nvPr/>
          </p:nvCxnSpPr>
          <p:spPr>
            <a:xfrm flipV="1">
              <a:off x="775278" y="3679127"/>
              <a:ext cx="1189281" cy="72620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直線單箭頭接點 136"/>
          <p:cNvCxnSpPr/>
          <p:nvPr/>
        </p:nvCxnSpPr>
        <p:spPr>
          <a:xfrm flipV="1">
            <a:off x="5934536" y="3661383"/>
            <a:ext cx="2405" cy="7762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/>
          <p:cNvCxnSpPr/>
          <p:nvPr/>
        </p:nvCxnSpPr>
        <p:spPr>
          <a:xfrm flipH="1" flipV="1">
            <a:off x="5936941" y="3661383"/>
            <a:ext cx="1123104" cy="7945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單箭頭接點 138"/>
          <p:cNvCxnSpPr/>
          <p:nvPr/>
        </p:nvCxnSpPr>
        <p:spPr>
          <a:xfrm flipH="1" flipV="1">
            <a:off x="7050896" y="3647154"/>
            <a:ext cx="9149" cy="8088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/>
          <p:nvPr/>
        </p:nvCxnSpPr>
        <p:spPr>
          <a:xfrm flipV="1">
            <a:off x="5934536" y="3647154"/>
            <a:ext cx="1116360" cy="7904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文字方塊 146"/>
          <p:cNvSpPr txBox="1"/>
          <p:nvPr/>
        </p:nvSpPr>
        <p:spPr>
          <a:xfrm>
            <a:off x="2126391" y="4096121"/>
            <a:ext cx="5209843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Which one is better?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718059" y="1641206"/>
            <a:ext cx="2969919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The same number of parameters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" name="左-右雙向箭號 42"/>
          <p:cNvSpPr/>
          <p:nvPr/>
        </p:nvSpPr>
        <p:spPr>
          <a:xfrm rot="20486886">
            <a:off x="3826753" y="2839509"/>
            <a:ext cx="1533838" cy="67257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92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3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Fat + Short </a:t>
            </a:r>
            <a:r>
              <a:rPr lang="en-US" altLang="zh-TW" dirty="0" err="1"/>
              <a:t>v.s</a:t>
            </a:r>
            <a:r>
              <a:rPr lang="en-US" altLang="zh-TW" dirty="0"/>
              <a:t>. Thin + Tall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29440" y="6051166"/>
            <a:ext cx="7835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Seide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Frank, Gang Li, and Dong Yu. "Conversational Speech Transcription Using Context-Dependent Deep Neural Networks." </a:t>
            </a:r>
            <a:r>
              <a:rPr kumimoji="0" lang="en-US" altLang="zh-TW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Interspeech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. 2011.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927700" y="1901893"/>
          <a:ext cx="7288600" cy="402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Layer</a:t>
                      </a:r>
                      <a:r>
                        <a:rPr lang="en-US" altLang="zh-TW" sz="2400" baseline="0" dirty="0"/>
                        <a:t> X</a:t>
                      </a:r>
                      <a:r>
                        <a:rPr lang="en-US" altLang="zh-TW" sz="2400" dirty="0"/>
                        <a:t> Size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Word Error Rate (%)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Layer</a:t>
                      </a:r>
                      <a:r>
                        <a:rPr lang="en-US" altLang="zh-TW" sz="2400" baseline="0" dirty="0"/>
                        <a:t> X</a:t>
                      </a:r>
                      <a:r>
                        <a:rPr lang="en-US" altLang="zh-TW" sz="2400" dirty="0"/>
                        <a:t> Size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Word Error Rate (%)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24.2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2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20.4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3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18.4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4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17.8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5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X 3772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22.5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7 X 2k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17.1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 X 4634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22.6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 X</a:t>
                      </a:r>
                      <a:r>
                        <a:rPr lang="en-US" altLang="zh-TW" sz="2400" baseline="0" dirty="0"/>
                        <a:t> 16k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22.1</a:t>
                      </a:r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左-右雙向箭號 2"/>
          <p:cNvSpPr/>
          <p:nvPr/>
        </p:nvSpPr>
        <p:spPr>
          <a:xfrm>
            <a:off x="4194628" y="4630057"/>
            <a:ext cx="696686" cy="29028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左-右雙向箭號 6"/>
          <p:cNvSpPr/>
          <p:nvPr/>
        </p:nvSpPr>
        <p:spPr>
          <a:xfrm>
            <a:off x="4194628" y="5055279"/>
            <a:ext cx="696686" cy="29028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0" y="5457371"/>
            <a:ext cx="3644300" cy="467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700" y="2708568"/>
            <a:ext cx="3644300" cy="467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7700" y="3169105"/>
            <a:ext cx="3644300" cy="467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692462" y="3335628"/>
            <a:ext cx="155834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Why?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5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9" grpId="0" animBg="1"/>
      <p:bldP spid="9" grpId="1" animBg="1"/>
      <p:bldP spid="11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「雪花」的圖片搜尋結果">
            <a:extLst>
              <a:ext uri="{FF2B5EF4-FFF2-40B4-BE49-F238E27FC236}">
                <a16:creationId xmlns:a16="http://schemas.microsoft.com/office/drawing/2014/main" id="{7CDE4CAA-D855-4E5B-ACFF-FE0F273A3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260" y="321732"/>
            <a:ext cx="3455132" cy="360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Freeform 3">
            <a:extLst>
              <a:ext uri="{FF2B5EF4-FFF2-40B4-BE49-F238E27FC236}">
                <a16:creationId xmlns:a16="http://schemas.microsoft.com/office/drawing/2014/main" id="{F6429F11-64E2-4420-9B0C-F3F81BF0D1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Freeform 4">
            <a:extLst>
              <a:ext uri="{FF2B5EF4-FFF2-40B4-BE49-F238E27FC236}">
                <a16:creationId xmlns:a16="http://schemas.microsoft.com/office/drawing/2014/main" id="{62785A07-F203-435E-8E76-BB97680C2F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6058538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6534C1A-495F-4064-9AD4-0FCEAB9B1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600325"/>
            <a:ext cx="3711321" cy="26512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sz="4800" dirty="0">
                <a:solidFill>
                  <a:schemeClr val="bg1"/>
                </a:solidFill>
              </a:rPr>
              <a:t>Why we need deep?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8A5A94D5-BC2B-45CE-BC3C-D52E9A91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1300450"/>
            <a:ext cx="3125532" cy="1155525"/>
          </a:xfrm>
        </p:spPr>
        <p:txBody>
          <a:bodyPr anchor="b">
            <a:normAutofit/>
          </a:bodyPr>
          <a:lstStyle/>
          <a:p>
            <a:pPr algn="l"/>
            <a:endParaRPr lang="zh-TW" altLang="en-US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B9D222-A8DD-4F4B-B03A-9E6005FB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we need deep?</a:t>
            </a:r>
            <a:endParaRPr lang="zh-TW" altLang="en-US" dirty="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81519FA-6093-4C6A-8B94-7C3CFEA335BA}"/>
              </a:ext>
            </a:extLst>
          </p:cNvPr>
          <p:cNvSpPr/>
          <p:nvPr/>
        </p:nvSpPr>
        <p:spPr>
          <a:xfrm flipH="1">
            <a:off x="5922898" y="3451346"/>
            <a:ext cx="251436" cy="1242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8AB09FF4-A105-4284-B3EA-5F2871D4F9D3}"/>
              </a:ext>
            </a:extLst>
          </p:cNvPr>
          <p:cNvSpPr txBox="1"/>
          <p:nvPr/>
        </p:nvSpPr>
        <p:spPr>
          <a:xfrm>
            <a:off x="4265814" y="3390092"/>
            <a:ext cx="133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Shallow</a:t>
            </a:r>
            <a:endParaRPr lang="zh-TW" altLang="en-US" sz="2400" b="1" i="1" u="sng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18D89D7B-B4D1-4A48-A448-4311FF4BA54C}"/>
              </a:ext>
            </a:extLst>
          </p:cNvPr>
          <p:cNvSpPr txBox="1"/>
          <p:nvPr/>
        </p:nvSpPr>
        <p:spPr>
          <a:xfrm>
            <a:off x="4245723" y="5071454"/>
            <a:ext cx="108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Deep</a:t>
            </a:r>
            <a:endParaRPr lang="zh-TW" altLang="en-US" sz="2400" b="1" i="1" u="sng" dirty="0"/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8C223E2C-5A02-4532-990D-AC107B67F87E}"/>
              </a:ext>
            </a:extLst>
          </p:cNvPr>
          <p:cNvCxnSpPr>
            <a:cxnSpLocks/>
          </p:cNvCxnSpPr>
          <p:nvPr/>
        </p:nvCxnSpPr>
        <p:spPr>
          <a:xfrm flipH="1">
            <a:off x="5127066" y="4072569"/>
            <a:ext cx="7365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410763ED-DED8-4E49-98B3-1A01AA9A4AE2}"/>
              </a:ext>
            </a:extLst>
          </p:cNvPr>
          <p:cNvCxnSpPr>
            <a:cxnSpLocks/>
          </p:cNvCxnSpPr>
          <p:nvPr/>
        </p:nvCxnSpPr>
        <p:spPr>
          <a:xfrm flipH="1">
            <a:off x="6209070" y="4062016"/>
            <a:ext cx="7365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群組 8">
            <a:extLst>
              <a:ext uri="{FF2B5EF4-FFF2-40B4-BE49-F238E27FC236}">
                <a16:creationId xmlns:a16="http://schemas.microsoft.com/office/drawing/2014/main" id="{E79FC6EC-EC40-4E3B-B042-DE631E5BC785}"/>
              </a:ext>
            </a:extLst>
          </p:cNvPr>
          <p:cNvGrpSpPr/>
          <p:nvPr/>
        </p:nvGrpSpPr>
        <p:grpSpPr>
          <a:xfrm flipH="1">
            <a:off x="4585017" y="5651365"/>
            <a:ext cx="2922401" cy="563596"/>
            <a:chOff x="4983209" y="2888727"/>
            <a:chExt cx="2922401" cy="563596"/>
          </a:xfrm>
        </p:grpSpPr>
        <p:grpSp>
          <p:nvGrpSpPr>
            <p:cNvPr id="56" name="群組 55">
              <a:extLst>
                <a:ext uri="{FF2B5EF4-FFF2-40B4-BE49-F238E27FC236}">
                  <a16:creationId xmlns:a16="http://schemas.microsoft.com/office/drawing/2014/main" id="{5A427EFA-7E88-420C-B2F9-C3F4AF7908AD}"/>
                </a:ext>
              </a:extLst>
            </p:cNvPr>
            <p:cNvGrpSpPr/>
            <p:nvPr/>
          </p:nvGrpSpPr>
          <p:grpSpPr>
            <a:xfrm>
              <a:off x="5530505" y="2888727"/>
              <a:ext cx="1829148" cy="563596"/>
              <a:chOff x="5539050" y="2937372"/>
              <a:chExt cx="1829148" cy="563596"/>
            </a:xfrm>
          </p:grpSpPr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CE51FF8F-53BC-4BDB-A60F-E11AB47ED867}"/>
                  </a:ext>
                </a:extLst>
              </p:cNvPr>
              <p:cNvSpPr/>
              <p:nvPr/>
            </p:nvSpPr>
            <p:spPr>
              <a:xfrm>
                <a:off x="5539050" y="2937373"/>
                <a:ext cx="251436" cy="5510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AE8C4A60-05AC-4C0D-9444-60C6F36952C7}"/>
                  </a:ext>
                </a:extLst>
              </p:cNvPr>
              <p:cNvSpPr/>
              <p:nvPr/>
            </p:nvSpPr>
            <p:spPr>
              <a:xfrm>
                <a:off x="6328772" y="2937372"/>
                <a:ext cx="251436" cy="5510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86ED191F-CB84-4175-A7A5-EB53A99645AD}"/>
                  </a:ext>
                </a:extLst>
              </p:cNvPr>
              <p:cNvSpPr/>
              <p:nvPr/>
            </p:nvSpPr>
            <p:spPr>
              <a:xfrm>
                <a:off x="7116762" y="2949869"/>
                <a:ext cx="251436" cy="5510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63" name="直線單箭頭接點 62">
              <a:extLst>
                <a:ext uri="{FF2B5EF4-FFF2-40B4-BE49-F238E27FC236}">
                  <a16:creationId xmlns:a16="http://schemas.microsoft.com/office/drawing/2014/main" id="{4BEC459C-85B1-45C4-8935-037345A2541C}"/>
                </a:ext>
              </a:extLst>
            </p:cNvPr>
            <p:cNvCxnSpPr>
              <a:cxnSpLocks/>
            </p:cNvCxnSpPr>
            <p:nvPr/>
          </p:nvCxnSpPr>
          <p:spPr>
            <a:xfrm>
              <a:off x="5792729" y="3176773"/>
              <a:ext cx="52749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>
              <a:extLst>
                <a:ext uri="{FF2B5EF4-FFF2-40B4-BE49-F238E27FC236}">
                  <a16:creationId xmlns:a16="http://schemas.microsoft.com/office/drawing/2014/main" id="{0368C985-13DD-4F0F-9E48-62254CA2206D}"/>
                </a:ext>
              </a:extLst>
            </p:cNvPr>
            <p:cNvCxnSpPr>
              <a:cxnSpLocks/>
            </p:cNvCxnSpPr>
            <p:nvPr/>
          </p:nvCxnSpPr>
          <p:spPr>
            <a:xfrm>
              <a:off x="6580719" y="3176773"/>
              <a:ext cx="52749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單箭頭接點 65">
              <a:extLst>
                <a:ext uri="{FF2B5EF4-FFF2-40B4-BE49-F238E27FC236}">
                  <a16:creationId xmlns:a16="http://schemas.microsoft.com/office/drawing/2014/main" id="{89C85AB9-4F8A-490B-81A2-E3798F3F6E42}"/>
                </a:ext>
              </a:extLst>
            </p:cNvPr>
            <p:cNvCxnSpPr>
              <a:cxnSpLocks/>
            </p:cNvCxnSpPr>
            <p:nvPr/>
          </p:nvCxnSpPr>
          <p:spPr>
            <a:xfrm>
              <a:off x="4983209" y="3176773"/>
              <a:ext cx="52749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>
              <a:extLst>
                <a:ext uri="{FF2B5EF4-FFF2-40B4-BE49-F238E27FC236}">
                  <a16:creationId xmlns:a16="http://schemas.microsoft.com/office/drawing/2014/main" id="{2EE29E1C-1CF3-45E8-BEF9-4FD8E1DBE47F}"/>
                </a:ext>
              </a:extLst>
            </p:cNvPr>
            <p:cNvCxnSpPr>
              <a:cxnSpLocks/>
            </p:cNvCxnSpPr>
            <p:nvPr/>
          </p:nvCxnSpPr>
          <p:spPr>
            <a:xfrm>
              <a:off x="7378112" y="3176773"/>
              <a:ext cx="52749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0EBF3BBD-FD94-41EE-8F57-27FA80973972}"/>
              </a:ext>
            </a:extLst>
          </p:cNvPr>
          <p:cNvSpPr txBox="1"/>
          <p:nvPr/>
        </p:nvSpPr>
        <p:spPr>
          <a:xfrm>
            <a:off x="6395986" y="4652304"/>
            <a:ext cx="1615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More parameters</a:t>
            </a:r>
            <a:endParaRPr lang="zh-TW" altLang="en-US" sz="2400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862CDDDA-1B1A-4949-84C0-78698FDDE682}"/>
              </a:ext>
            </a:extLst>
          </p:cNvPr>
          <p:cNvGrpSpPr/>
          <p:nvPr/>
        </p:nvGrpSpPr>
        <p:grpSpPr>
          <a:xfrm>
            <a:off x="1449599" y="3970443"/>
            <a:ext cx="2339505" cy="1512858"/>
            <a:chOff x="-2524053" y="3672278"/>
            <a:chExt cx="2818533" cy="1512858"/>
          </a:xfrm>
        </p:grpSpPr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43947B8C-9DDC-44F3-A51E-CCFEA54834D3}"/>
                </a:ext>
              </a:extLst>
            </p:cNvPr>
            <p:cNvGrpSpPr/>
            <p:nvPr/>
          </p:nvGrpSpPr>
          <p:grpSpPr>
            <a:xfrm>
              <a:off x="-2524053" y="3672278"/>
              <a:ext cx="1393721" cy="1486889"/>
              <a:chOff x="-2524053" y="3672278"/>
              <a:chExt cx="2985552" cy="1486889"/>
            </a:xfrm>
          </p:grpSpPr>
          <p:cxnSp>
            <p:nvCxnSpPr>
              <p:cNvPr id="13" name="直線接點 12">
                <a:extLst>
                  <a:ext uri="{FF2B5EF4-FFF2-40B4-BE49-F238E27FC236}">
                    <a16:creationId xmlns:a16="http://schemas.microsoft.com/office/drawing/2014/main" id="{8DA38BFB-C5FD-4300-9EF3-24E43ACE4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2524053" y="3824679"/>
                <a:ext cx="365268" cy="131617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>
                <a:extLst>
                  <a:ext uri="{FF2B5EF4-FFF2-40B4-BE49-F238E27FC236}">
                    <a16:creationId xmlns:a16="http://schemas.microsoft.com/office/drawing/2014/main" id="{06BBDE64-72E8-4AFC-9B0E-9203E1258B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2158785" y="3871492"/>
                <a:ext cx="56687" cy="55109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C9C2FE10-26C0-4F15-9E04-718FBB6FDD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2081314" y="3871492"/>
                <a:ext cx="344484" cy="55109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>
                <a:extLst>
                  <a:ext uri="{FF2B5EF4-FFF2-40B4-BE49-F238E27FC236}">
                    <a16:creationId xmlns:a16="http://schemas.microsoft.com/office/drawing/2014/main" id="{7903F29C-4ECC-4380-81BC-2C905CE826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716046" y="3857062"/>
                <a:ext cx="199381" cy="128378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8EC052CA-E294-4A13-A2C1-63D482E300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1498109" y="3672278"/>
                <a:ext cx="382482" cy="1468573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>
                <a:extLst>
                  <a:ext uri="{FF2B5EF4-FFF2-40B4-BE49-F238E27FC236}">
                    <a16:creationId xmlns:a16="http://schemas.microsoft.com/office/drawing/2014/main" id="{50A86449-F09A-4081-9B3E-BB4B2A77E3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148169" y="3672278"/>
                <a:ext cx="251436" cy="19921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>
                <a:extLst>
                  <a:ext uri="{FF2B5EF4-FFF2-40B4-BE49-F238E27FC236}">
                    <a16:creationId xmlns:a16="http://schemas.microsoft.com/office/drawing/2014/main" id="{FD460ED1-AED9-4B81-8C60-968E1B5C31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896733" y="3871492"/>
                <a:ext cx="131046" cy="41220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>
                <a:extLst>
                  <a:ext uri="{FF2B5EF4-FFF2-40B4-BE49-F238E27FC236}">
                    <a16:creationId xmlns:a16="http://schemas.microsoft.com/office/drawing/2014/main" id="{89688F01-C18D-4A06-8EDE-2916DA8FD2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750589" y="3719091"/>
                <a:ext cx="66494" cy="56460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>
                <a:extLst>
                  <a:ext uri="{FF2B5EF4-FFF2-40B4-BE49-F238E27FC236}">
                    <a16:creationId xmlns:a16="http://schemas.microsoft.com/office/drawing/2014/main" id="{F6DD1897-2C1D-4813-AB95-F71AACDDA0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684387" y="3779099"/>
                <a:ext cx="76744" cy="62746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55E6A344-352F-4C4C-89BC-CB05DAB9726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579813" y="4400043"/>
                <a:ext cx="191310" cy="25153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>
                <a:extLst>
                  <a:ext uri="{FF2B5EF4-FFF2-40B4-BE49-F238E27FC236}">
                    <a16:creationId xmlns:a16="http://schemas.microsoft.com/office/drawing/2014/main" id="{E64158AC-E25C-466A-9D90-76377CDAC2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383104" y="4265107"/>
                <a:ext cx="134334" cy="39563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>
                <a:extLst>
                  <a:ext uri="{FF2B5EF4-FFF2-40B4-BE49-F238E27FC236}">
                    <a16:creationId xmlns:a16="http://schemas.microsoft.com/office/drawing/2014/main" id="{45D95008-C98B-418F-A849-D74AA6E57D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53002" y="4303028"/>
                <a:ext cx="72139" cy="44555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>
                <a:extLst>
                  <a:ext uri="{FF2B5EF4-FFF2-40B4-BE49-F238E27FC236}">
                    <a16:creationId xmlns:a16="http://schemas.microsoft.com/office/drawing/2014/main" id="{056C0E54-C2E0-484D-BCF3-C22BAADB7D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80863" y="4704800"/>
                <a:ext cx="306464" cy="29775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>
                <a:extLst>
                  <a:ext uri="{FF2B5EF4-FFF2-40B4-BE49-F238E27FC236}">
                    <a16:creationId xmlns:a16="http://schemas.microsoft.com/office/drawing/2014/main" id="{99191E30-E239-41CD-A2A3-9AD7F4748D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639" y="4303028"/>
                <a:ext cx="104101" cy="71165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>
                <a:extLst>
                  <a:ext uri="{FF2B5EF4-FFF2-40B4-BE49-F238E27FC236}">
                    <a16:creationId xmlns:a16="http://schemas.microsoft.com/office/drawing/2014/main" id="{3F423936-0561-4D9D-BB23-32D1438B95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26540" y="4338007"/>
                <a:ext cx="234959" cy="82116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群組 41">
              <a:extLst>
                <a:ext uri="{FF2B5EF4-FFF2-40B4-BE49-F238E27FC236}">
                  <a16:creationId xmlns:a16="http://schemas.microsoft.com/office/drawing/2014/main" id="{936C3870-680D-4E1B-A3FD-945F5BF62BC2}"/>
                </a:ext>
              </a:extLst>
            </p:cNvPr>
            <p:cNvGrpSpPr/>
            <p:nvPr/>
          </p:nvGrpSpPr>
          <p:grpSpPr>
            <a:xfrm>
              <a:off x="-1099241" y="3698247"/>
              <a:ext cx="1393721" cy="1486889"/>
              <a:chOff x="-2524053" y="3672278"/>
              <a:chExt cx="2985552" cy="1486889"/>
            </a:xfrm>
          </p:grpSpPr>
          <p:cxnSp>
            <p:nvCxnSpPr>
              <p:cNvPr id="44" name="直線接點 43">
                <a:extLst>
                  <a:ext uri="{FF2B5EF4-FFF2-40B4-BE49-F238E27FC236}">
                    <a16:creationId xmlns:a16="http://schemas.microsoft.com/office/drawing/2014/main" id="{B79FC48A-2796-468A-BADF-98ED9B0529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2524053" y="3824679"/>
                <a:ext cx="365268" cy="131617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>
                <a:extLst>
                  <a:ext uri="{FF2B5EF4-FFF2-40B4-BE49-F238E27FC236}">
                    <a16:creationId xmlns:a16="http://schemas.microsoft.com/office/drawing/2014/main" id="{4F659878-F122-423C-9892-42F31E569D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2158785" y="3871492"/>
                <a:ext cx="56687" cy="55109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>
                <a:extLst>
                  <a:ext uri="{FF2B5EF4-FFF2-40B4-BE49-F238E27FC236}">
                    <a16:creationId xmlns:a16="http://schemas.microsoft.com/office/drawing/2014/main" id="{890D9CB7-079B-48BA-A95A-3A91D33207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2081314" y="3871492"/>
                <a:ext cx="344484" cy="55109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>
                <a:extLst>
                  <a:ext uri="{FF2B5EF4-FFF2-40B4-BE49-F238E27FC236}">
                    <a16:creationId xmlns:a16="http://schemas.microsoft.com/office/drawing/2014/main" id="{394E9811-F311-4176-8A6E-D0B722ED36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716046" y="3857062"/>
                <a:ext cx="199381" cy="128378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DD2AF880-38AC-4883-9E40-21BA15354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1498109" y="3672278"/>
                <a:ext cx="382482" cy="1468573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>
                <a:extLst>
                  <a:ext uri="{FF2B5EF4-FFF2-40B4-BE49-F238E27FC236}">
                    <a16:creationId xmlns:a16="http://schemas.microsoft.com/office/drawing/2014/main" id="{25273650-F068-4655-A6E9-08CBA84E7C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148169" y="3672278"/>
                <a:ext cx="251436" cy="19921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9BB2BC51-50BF-4D24-ACF2-109C9C67EC9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896733" y="3871492"/>
                <a:ext cx="131046" cy="41220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>
                <a:extLst>
                  <a:ext uri="{FF2B5EF4-FFF2-40B4-BE49-F238E27FC236}">
                    <a16:creationId xmlns:a16="http://schemas.microsoft.com/office/drawing/2014/main" id="{27370636-4781-4AE4-9ED2-D0A2752D2B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750589" y="3719091"/>
                <a:ext cx="66494" cy="56460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接點 69">
                <a:extLst>
                  <a:ext uri="{FF2B5EF4-FFF2-40B4-BE49-F238E27FC236}">
                    <a16:creationId xmlns:a16="http://schemas.microsoft.com/office/drawing/2014/main" id="{7DE56555-A996-44F6-B204-89CA3C93E8F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684387" y="3779099"/>
                <a:ext cx="76744" cy="62746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>
                <a:extLst>
                  <a:ext uri="{FF2B5EF4-FFF2-40B4-BE49-F238E27FC236}">
                    <a16:creationId xmlns:a16="http://schemas.microsoft.com/office/drawing/2014/main" id="{F8281A1B-8F71-4F56-B900-17EB775A37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579813" y="4400043"/>
                <a:ext cx="191310" cy="25153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>
                <a:extLst>
                  <a:ext uri="{FF2B5EF4-FFF2-40B4-BE49-F238E27FC236}">
                    <a16:creationId xmlns:a16="http://schemas.microsoft.com/office/drawing/2014/main" id="{FAB8F21E-F773-451A-90E4-7C55D07578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383104" y="4265107"/>
                <a:ext cx="134334" cy="39563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>
                <a:extLst>
                  <a:ext uri="{FF2B5EF4-FFF2-40B4-BE49-F238E27FC236}">
                    <a16:creationId xmlns:a16="http://schemas.microsoft.com/office/drawing/2014/main" id="{20A74F27-276C-4512-B9C3-FA6F23871B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253002" y="4303028"/>
                <a:ext cx="72139" cy="44555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>
                <a:extLst>
                  <a:ext uri="{FF2B5EF4-FFF2-40B4-BE49-F238E27FC236}">
                    <a16:creationId xmlns:a16="http://schemas.microsoft.com/office/drawing/2014/main" id="{7137C505-34A7-4D8B-BB87-79EF4631F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80863" y="4704800"/>
                <a:ext cx="306464" cy="29775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>
                <a:extLst>
                  <a:ext uri="{FF2B5EF4-FFF2-40B4-BE49-F238E27FC236}">
                    <a16:creationId xmlns:a16="http://schemas.microsoft.com/office/drawing/2014/main" id="{FDBF8246-0694-42EB-A39B-464912F826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639" y="4303028"/>
                <a:ext cx="104101" cy="71165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>
                <a:extLst>
                  <a:ext uri="{FF2B5EF4-FFF2-40B4-BE49-F238E27FC236}">
                    <a16:creationId xmlns:a16="http://schemas.microsoft.com/office/drawing/2014/main" id="{52F4C324-BD68-4EBF-9F92-7F3EAA37E6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26540" y="4338007"/>
                <a:ext cx="234959" cy="82116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CB95E1E-EAD2-4243-971E-7DC6D82CE2F0}"/>
              </a:ext>
            </a:extLst>
          </p:cNvPr>
          <p:cNvSpPr txBox="1"/>
          <p:nvPr/>
        </p:nvSpPr>
        <p:spPr>
          <a:xfrm rot="5400000">
            <a:off x="5721358" y="5028567"/>
            <a:ext cx="662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&gt;</a:t>
            </a:r>
            <a:endParaRPr lang="zh-TW" altLang="en-US" sz="2800" b="1" dirty="0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C8EDA8F1-91BE-417D-A947-DBA400F984E3}"/>
              </a:ext>
            </a:extLst>
          </p:cNvPr>
          <p:cNvSpPr/>
          <p:nvPr/>
        </p:nvSpPr>
        <p:spPr>
          <a:xfrm>
            <a:off x="628650" y="1675195"/>
            <a:ext cx="747736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Yes, one hidden layer can represent any function.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2269B8BB-A70C-4D58-B3DE-7BAC09C9DD57}"/>
              </a:ext>
            </a:extLst>
          </p:cNvPr>
          <p:cNvSpPr/>
          <p:nvPr/>
        </p:nvSpPr>
        <p:spPr>
          <a:xfrm>
            <a:off x="1131679" y="2349583"/>
            <a:ext cx="74773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2800" dirty="0">
                <a:solidFill>
                  <a:schemeClr val="bg1"/>
                </a:solidFill>
              </a:rPr>
              <a:t>However, using deep structure is more effective.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4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2" grpId="0"/>
      <p:bldP spid="78" grpId="0" animBg="1"/>
      <p:bldP spid="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Analogy – Logic 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E.g., </a:t>
            </a:r>
            <a:r>
              <a:rPr lang="en-US" altLang="zh-TW" b="1" i="1" u="sng" dirty="0"/>
              <a:t>parity check</a:t>
            </a:r>
          </a:p>
          <a:p>
            <a:pPr lvl="1"/>
            <a:endParaRPr lang="en-US" altLang="zh-TW" dirty="0"/>
          </a:p>
        </p:txBody>
      </p:sp>
      <p:sp>
        <p:nvSpPr>
          <p:cNvPr id="7" name="矩形 6"/>
          <p:cNvSpPr/>
          <p:nvPr/>
        </p:nvSpPr>
        <p:spPr>
          <a:xfrm>
            <a:off x="2748704" y="2493956"/>
            <a:ext cx="1203960" cy="7969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Circuit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48704" y="3478392"/>
            <a:ext cx="1203960" cy="7969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Circuit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14872" y="2631736"/>
            <a:ext cx="127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 (even)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427929" y="3627775"/>
            <a:ext cx="127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 (odd)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969316" y="2536126"/>
            <a:ext cx="2710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For input sequence with d bits,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969316" y="3463790"/>
            <a:ext cx="2710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Two-layer circuit need O(2</a:t>
            </a:r>
            <a:r>
              <a:rPr kumimoji="0" lang="en-US" altLang="zh-TW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) gates.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29863" y="2599389"/>
            <a:ext cx="155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1   0   1   0  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41085" y="3627775"/>
            <a:ext cx="1569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0   0   0   1  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物件 18"/>
          <p:cNvGraphicFramePr>
            <a:graphicFrameLocks noChangeAspect="1"/>
          </p:cNvGraphicFramePr>
          <p:nvPr/>
        </p:nvGraphicFramePr>
        <p:xfrm>
          <a:off x="1732581" y="4858166"/>
          <a:ext cx="5726336" cy="128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點陣圖影像" r:id="rId4" imgW="4229280" imgH="952560" progId="Paint.Picture">
                  <p:embed/>
                </p:oleObj>
              </mc:Choice>
              <mc:Fallback>
                <p:oleObj name="點陣圖影像" r:id="rId4" imgW="4229280" imgH="952560" progId="Paint.Picture">
                  <p:embed/>
                  <p:pic>
                    <p:nvPicPr>
                      <p:cNvPr id="19" name="物件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581" y="4858166"/>
                        <a:ext cx="5726336" cy="1289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2729067" y="4456102"/>
            <a:ext cx="995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XNOR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325764" y="6125614"/>
            <a:ext cx="653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With multiple layers, we need only O(d) gates.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>
            <a:off x="2069358" y="4814623"/>
            <a:ext cx="66765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3760272" y="5000569"/>
            <a:ext cx="66765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5349586" y="5269083"/>
            <a:ext cx="66765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6791260" y="5523083"/>
            <a:ext cx="66765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1242685" y="4765552"/>
            <a:ext cx="64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310721" y="5141398"/>
            <a:ext cx="50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305417" y="5387244"/>
            <a:ext cx="5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294617" y="5624834"/>
            <a:ext cx="555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800738" y="5112560"/>
            <a:ext cx="50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386727" y="5343392"/>
            <a:ext cx="50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7349429" y="5474986"/>
            <a:ext cx="505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143" name="Picture 23" descr="「XNOR」的圖片搜尋結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06" y="272503"/>
            <a:ext cx="2834653" cy="122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橢圓 3"/>
          <p:cNvSpPr/>
          <p:nvPr/>
        </p:nvSpPr>
        <p:spPr>
          <a:xfrm>
            <a:off x="3656503" y="5142487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5282458" y="5347315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900802" y="5601313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A82CC373-227E-4558-89F2-458D4951ACDF}"/>
              </a:ext>
            </a:extLst>
          </p:cNvPr>
          <p:cNvCxnSpPr/>
          <p:nvPr/>
        </p:nvCxnSpPr>
        <p:spPr>
          <a:xfrm>
            <a:off x="2229346" y="2881618"/>
            <a:ext cx="5020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27CFBB5D-093A-4478-B089-A0DAB8EA88AE}"/>
              </a:ext>
            </a:extLst>
          </p:cNvPr>
          <p:cNvCxnSpPr/>
          <p:nvPr/>
        </p:nvCxnSpPr>
        <p:spPr>
          <a:xfrm>
            <a:off x="2236726" y="3889673"/>
            <a:ext cx="5020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7B0C9DA8-2EA2-42B0-A5A0-594D4D972673}"/>
              </a:ext>
            </a:extLst>
          </p:cNvPr>
          <p:cNvCxnSpPr/>
          <p:nvPr/>
        </p:nvCxnSpPr>
        <p:spPr>
          <a:xfrm>
            <a:off x="3947047" y="2869923"/>
            <a:ext cx="5020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7E9CA818-1342-4300-BD14-2221B641192E}"/>
              </a:ext>
            </a:extLst>
          </p:cNvPr>
          <p:cNvCxnSpPr/>
          <p:nvPr/>
        </p:nvCxnSpPr>
        <p:spPr>
          <a:xfrm>
            <a:off x="3935377" y="3897028"/>
            <a:ext cx="5020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1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20" grpId="0"/>
      <p:bldP spid="21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Analogy</a:t>
            </a:r>
            <a:r>
              <a:rPr lang="zh-TW" altLang="en-US" dirty="0"/>
              <a:t> ─ </a:t>
            </a:r>
            <a:r>
              <a:rPr lang="en-US" altLang="zh-TW" dirty="0"/>
              <a:t>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Deep progr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690" y="1893879"/>
            <a:ext cx="5854120" cy="41950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285750" y="6176963"/>
            <a:ext cx="8858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http://rinuboney.github.io/2015/10/18/theoretical-motivations-deep-learning.html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009650" y="3391217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Don’t put everything in your main function.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31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Analogy</a:t>
            </a:r>
            <a:endParaRPr lang="zh-TW" altLang="en-US" dirty="0"/>
          </a:p>
        </p:txBody>
      </p:sp>
      <p:pic>
        <p:nvPicPr>
          <p:cNvPr id="5" name="Picture 4" descr="手工｜冬天到了，你會剪雪花嗎？23種雪花剪紙任你挑選">
            <a:extLst>
              <a:ext uri="{FF2B5EF4-FFF2-40B4-BE49-F238E27FC236}">
                <a16:creationId xmlns:a16="http://schemas.microsoft.com/office/drawing/2014/main" id="{5FA92A88-BD78-4A2E-AE98-5B6483934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04545"/>
            <a:ext cx="8134350" cy="327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43D76118-D824-4D26-B1B8-74B35AA180DB}"/>
              </a:ext>
            </a:extLst>
          </p:cNvPr>
          <p:cNvSpPr txBox="1"/>
          <p:nvPr/>
        </p:nvSpPr>
        <p:spPr>
          <a:xfrm>
            <a:off x="3638550" y="5515422"/>
            <a:ext cx="15811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剪很多刀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02BD9BF-583E-4304-97C5-E3725550BBC6}"/>
              </a:ext>
            </a:extLst>
          </p:cNvPr>
          <p:cNvSpPr txBox="1"/>
          <p:nvPr/>
        </p:nvSpPr>
        <p:spPr>
          <a:xfrm>
            <a:off x="5924550" y="1526125"/>
            <a:ext cx="192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比較有效率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941BA05B-2154-4EAB-A899-C0580D97F756}"/>
              </a:ext>
            </a:extLst>
          </p:cNvPr>
          <p:cNvCxnSpPr>
            <a:stCxn id="4" idx="1"/>
          </p:cNvCxnSpPr>
          <p:nvPr/>
        </p:nvCxnSpPr>
        <p:spPr>
          <a:xfrm flipH="1" flipV="1">
            <a:off x="3009900" y="5067300"/>
            <a:ext cx="628650" cy="6866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FD4E1E81-C71E-41B7-8DAB-C66D75A4E5C1}"/>
              </a:ext>
            </a:extLst>
          </p:cNvPr>
          <p:cNvCxnSpPr>
            <a:cxnSpLocks/>
          </p:cNvCxnSpPr>
          <p:nvPr/>
        </p:nvCxnSpPr>
        <p:spPr>
          <a:xfrm>
            <a:off x="7258050" y="1996197"/>
            <a:ext cx="800100" cy="8044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1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B1A25D-8A27-4153-98E0-0F284C2C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A8E852-4A20-4160-9B31-E883E0B0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以下三頁投影片上課時的數字有誤，已經將修改部的分套上紅色，感謝同學指出錯誤</a:t>
            </a:r>
          </a:p>
        </p:txBody>
      </p:sp>
    </p:spTree>
    <p:extLst>
      <p:ext uri="{BB962C8B-B14F-4D97-AF65-F5344CB8AC3E}">
        <p14:creationId xmlns:p14="http://schemas.microsoft.com/office/powerpoint/2010/main" val="2874515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>
            <a:extLst>
              <a:ext uri="{FF2B5EF4-FFF2-40B4-BE49-F238E27FC236}">
                <a16:creationId xmlns:a16="http://schemas.microsoft.com/office/drawing/2014/main" id="{850558DE-98BB-4B82-BCD2-BD651470F2E0}"/>
              </a:ext>
            </a:extLst>
          </p:cNvPr>
          <p:cNvSpPr/>
          <p:nvPr/>
        </p:nvSpPr>
        <p:spPr>
          <a:xfrm>
            <a:off x="2882448" y="33852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1728492D-3FEA-4ACE-9206-FA4FFEC6D913}"/>
              </a:ext>
            </a:extLst>
          </p:cNvPr>
          <p:cNvCxnSpPr>
            <a:cxnSpLocks/>
          </p:cNvCxnSpPr>
          <p:nvPr/>
        </p:nvCxnSpPr>
        <p:spPr>
          <a:xfrm>
            <a:off x="2459201" y="67788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>
            <a:extLst>
              <a:ext uri="{FF2B5EF4-FFF2-40B4-BE49-F238E27FC236}">
                <a16:creationId xmlns:a16="http://schemas.microsoft.com/office/drawing/2014/main" id="{ECF61597-37BF-4208-97B4-076E8072077F}"/>
              </a:ext>
            </a:extLst>
          </p:cNvPr>
          <p:cNvGrpSpPr/>
          <p:nvPr/>
        </p:nvGrpSpPr>
        <p:grpSpPr>
          <a:xfrm>
            <a:off x="2089869" y="483827"/>
            <a:ext cx="369332" cy="1042899"/>
            <a:chOff x="1442621" y="3880883"/>
            <a:chExt cx="369332" cy="1042899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D5C1127-D5A1-46AF-9FCF-CC7AF8D67146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E30F7F71-3354-42B6-B232-3CD9573E7474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9" name="直線單箭頭接點 8">
                <a:extLst>
                  <a:ext uri="{FF2B5EF4-FFF2-40B4-BE49-F238E27FC236}">
                    <a16:creationId xmlns:a16="http://schemas.microsoft.com/office/drawing/2014/main" id="{F7986741-695A-41F5-B688-8C0A1173C390}"/>
                  </a:ext>
                </a:extLst>
              </p:cNvPr>
              <p:cNvCxnSpPr>
                <a:cxnSpLocks/>
                <a:stCxn id="1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AEE764C-AC7F-4110-91E7-A7B233B13474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0339C039-E2FA-422A-8571-828D703E40B1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3520623" y="671632"/>
            <a:ext cx="723785" cy="972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/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blipFill>
                <a:blip r:embed="rId2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橢圓 13">
            <a:extLst>
              <a:ext uri="{FF2B5EF4-FFF2-40B4-BE49-F238E27FC236}">
                <a16:creationId xmlns:a16="http://schemas.microsoft.com/office/drawing/2014/main" id="{4183F645-E745-4959-845E-1B81D0C38EA3}"/>
              </a:ext>
            </a:extLst>
          </p:cNvPr>
          <p:cNvSpPr/>
          <p:nvPr/>
        </p:nvSpPr>
        <p:spPr>
          <a:xfrm>
            <a:off x="2920134" y="233310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AD49349F-144C-44D5-AEE8-9E261C9BF11B}"/>
              </a:ext>
            </a:extLst>
          </p:cNvPr>
          <p:cNvCxnSpPr>
            <a:cxnSpLocks/>
          </p:cNvCxnSpPr>
          <p:nvPr/>
        </p:nvCxnSpPr>
        <p:spPr>
          <a:xfrm>
            <a:off x="2496887" y="267246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A3D99BE-AD75-42F5-B9E7-90E4FF73361A}"/>
              </a:ext>
            </a:extLst>
          </p:cNvPr>
          <p:cNvGrpSpPr/>
          <p:nvPr/>
        </p:nvGrpSpPr>
        <p:grpSpPr>
          <a:xfrm>
            <a:off x="2127555" y="2478407"/>
            <a:ext cx="369332" cy="1042899"/>
            <a:chOff x="1442621" y="3880883"/>
            <a:chExt cx="369332" cy="104289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27406F2-316C-4F6C-917B-E935C3EB8505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1C684CBF-F904-4198-B3A7-CBA364FCFB61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19" name="直線單箭頭接點 18">
                <a:extLst>
                  <a:ext uri="{FF2B5EF4-FFF2-40B4-BE49-F238E27FC236}">
                    <a16:creationId xmlns:a16="http://schemas.microsoft.com/office/drawing/2014/main" id="{23C7482E-DF63-46BB-856C-C902E137E869}"/>
                  </a:ext>
                </a:extLst>
              </p:cNvPr>
              <p:cNvCxnSpPr>
                <a:cxnSpLocks/>
                <a:stCxn id="2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D6F4EE9-5D16-4F29-BED7-A5F8F1EE5FF6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AD796E9-5B6D-4E13-8B1D-9D8EDF537CF1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3558309" y="1644369"/>
            <a:ext cx="686099" cy="10218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/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blipFill>
                <a:blip r:embed="rId3"/>
                <a:stretch>
                  <a:fillRect l="-3947" r="-1578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/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blipFill>
                <a:blip r:embed="rId4"/>
                <a:stretch>
                  <a:fillRect l="-1739" r="-11304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>
            <a:extLst>
              <a:ext uri="{FF2B5EF4-FFF2-40B4-BE49-F238E27FC236}">
                <a16:creationId xmlns:a16="http://schemas.microsoft.com/office/drawing/2014/main" id="{9F800864-0493-4E59-A8BF-DD0582E2FE5A}"/>
              </a:ext>
            </a:extLst>
          </p:cNvPr>
          <p:cNvGrpSpPr/>
          <p:nvPr/>
        </p:nvGrpSpPr>
        <p:grpSpPr>
          <a:xfrm>
            <a:off x="2937364" y="501637"/>
            <a:ext cx="459145" cy="216188"/>
            <a:chOff x="1796442" y="4366794"/>
            <a:chExt cx="459145" cy="216188"/>
          </a:xfrm>
        </p:grpSpPr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099D01E9-9F4F-4C71-A792-F6FDD4481C05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56326B42-887A-48F9-B091-EEA2DB80CF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73A854F4-E95A-49F4-A001-DA297F9F9E4B}"/>
              </a:ext>
            </a:extLst>
          </p:cNvPr>
          <p:cNvGrpSpPr/>
          <p:nvPr/>
        </p:nvGrpSpPr>
        <p:grpSpPr>
          <a:xfrm>
            <a:off x="2984248" y="2526302"/>
            <a:ext cx="459145" cy="216188"/>
            <a:chOff x="1796442" y="4366794"/>
            <a:chExt cx="459145" cy="216188"/>
          </a:xfrm>
        </p:grpSpPr>
        <p:cxnSp>
          <p:nvCxnSpPr>
            <p:cNvPr id="30" name="直線單箭頭接點 29">
              <a:extLst>
                <a:ext uri="{FF2B5EF4-FFF2-40B4-BE49-F238E27FC236}">
                  <a16:creationId xmlns:a16="http://schemas.microsoft.com/office/drawing/2014/main" id="{84E2765B-FF96-45EA-9BA1-AE5EA9086DE1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52805375-C4E0-4981-AC96-1495B1DD51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id="{A5F2E624-36EA-4E4F-BF53-603E184B8CBB}"/>
              </a:ext>
            </a:extLst>
          </p:cNvPr>
          <p:cNvSpPr/>
          <p:nvPr/>
        </p:nvSpPr>
        <p:spPr>
          <a:xfrm>
            <a:off x="4244408" y="1470549"/>
            <a:ext cx="369332" cy="347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CED179C0-B3E1-4C55-907B-CD13A2B375AE}"/>
              </a:ext>
            </a:extLst>
          </p:cNvPr>
          <p:cNvCxnSpPr>
            <a:cxnSpLocks/>
          </p:cNvCxnSpPr>
          <p:nvPr/>
        </p:nvCxnSpPr>
        <p:spPr>
          <a:xfrm>
            <a:off x="4623007" y="1645041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/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A768596-3AAE-44B7-BFE8-FB7629D7B90E}"/>
                  </a:ext>
                </a:extLst>
              </p:cNvPr>
              <p:cNvSpPr txBox="1"/>
              <p:nvPr/>
            </p:nvSpPr>
            <p:spPr>
              <a:xfrm>
                <a:off x="3831267" y="75823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A768596-3AAE-44B7-BFE8-FB7629D7B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267" y="758235"/>
                <a:ext cx="238847" cy="369332"/>
              </a:xfrm>
              <a:prstGeom prst="rect">
                <a:avLst/>
              </a:prstGeom>
              <a:blipFill>
                <a:blip r:embed="rId6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/>
              <p:nvPr/>
            </p:nvSpPr>
            <p:spPr>
              <a:xfrm>
                <a:off x="3791218" y="2303134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218" y="2303134"/>
                <a:ext cx="238847" cy="369332"/>
              </a:xfrm>
              <a:prstGeom prst="rect">
                <a:avLst/>
              </a:prstGeom>
              <a:blipFill>
                <a:blip r:embed="rId7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/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blipFill>
                <a:blip r:embed="rId8"/>
                <a:stretch>
                  <a:fillRect l="-4217" r="-7229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1B82BE9F-8E03-4205-851C-2C1B5D719326}"/>
                  </a:ext>
                </a:extLst>
              </p:cNvPr>
              <p:cNvSpPr txBox="1"/>
              <p:nvPr/>
            </p:nvSpPr>
            <p:spPr>
              <a:xfrm>
                <a:off x="5087340" y="1441774"/>
                <a:ext cx="3820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1B82BE9F-8E03-4205-851C-2C1B5D719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340" y="1441774"/>
                <a:ext cx="382078" cy="369332"/>
              </a:xfrm>
              <a:prstGeom prst="rect">
                <a:avLst/>
              </a:prstGeom>
              <a:blipFill>
                <a:blip r:embed="rId9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4B164275-085A-444B-92CA-768B3CC07E00}"/>
              </a:ext>
            </a:extLst>
          </p:cNvPr>
          <p:cNvCxnSpPr>
            <a:cxnSpLocks/>
          </p:cNvCxnSpPr>
          <p:nvPr/>
        </p:nvCxnSpPr>
        <p:spPr>
          <a:xfrm flipV="1">
            <a:off x="1005020" y="686422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B5B72AF-D46F-4161-B8F4-10D546A0B1A9}"/>
              </a:ext>
            </a:extLst>
          </p:cNvPr>
          <p:cNvCxnSpPr>
            <a:cxnSpLocks/>
          </p:cNvCxnSpPr>
          <p:nvPr/>
        </p:nvCxnSpPr>
        <p:spPr>
          <a:xfrm>
            <a:off x="993944" y="665246"/>
            <a:ext cx="0" cy="200487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DC06D87F-DFC6-45F9-A55F-50CB1E363A59}"/>
              </a:ext>
            </a:extLst>
          </p:cNvPr>
          <p:cNvCxnSpPr>
            <a:cxnSpLocks/>
          </p:cNvCxnSpPr>
          <p:nvPr/>
        </p:nvCxnSpPr>
        <p:spPr>
          <a:xfrm>
            <a:off x="555330" y="1585626"/>
            <a:ext cx="43176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6FC4116A-47C5-4C2A-A18D-561A8427DF23}"/>
              </a:ext>
            </a:extLst>
          </p:cNvPr>
          <p:cNvCxnSpPr>
            <a:cxnSpLocks/>
          </p:cNvCxnSpPr>
          <p:nvPr/>
        </p:nvCxnSpPr>
        <p:spPr>
          <a:xfrm flipV="1">
            <a:off x="1040758" y="2666213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/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blipFill>
                <a:blip r:embed="rId10"/>
                <a:stretch>
                  <a:fillRect l="-15584" r="-16883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/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blipFill>
                <a:blip r:embed="rId11"/>
                <a:stretch>
                  <a:fillRect l="-1478" r="-5911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4288C5EE-8483-4F2F-BD7E-3568358CC130}"/>
              </a:ext>
            </a:extLst>
          </p:cNvPr>
          <p:cNvCxnSpPr>
            <a:cxnSpLocks/>
          </p:cNvCxnSpPr>
          <p:nvPr/>
        </p:nvCxnSpPr>
        <p:spPr>
          <a:xfrm>
            <a:off x="1435919" y="3749490"/>
            <a:ext cx="0" cy="26248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21C7E1E5-592B-4D98-8217-2E6CA7E902C5}"/>
              </a:ext>
            </a:extLst>
          </p:cNvPr>
          <p:cNvCxnSpPr>
            <a:cxnSpLocks/>
          </p:cNvCxnSpPr>
          <p:nvPr/>
        </p:nvCxnSpPr>
        <p:spPr>
          <a:xfrm>
            <a:off x="1473605" y="5056791"/>
            <a:ext cx="1592152" cy="139857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1C95533D-D572-463A-9E09-D61F19512E81}"/>
              </a:ext>
            </a:extLst>
          </p:cNvPr>
          <p:cNvCxnSpPr>
            <a:cxnSpLocks/>
          </p:cNvCxnSpPr>
          <p:nvPr/>
        </p:nvCxnSpPr>
        <p:spPr>
          <a:xfrm flipV="1">
            <a:off x="1420343" y="3749490"/>
            <a:ext cx="1563905" cy="12978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3AA8451C-B230-477A-8E10-D28DDAC15A38}"/>
                  </a:ext>
                </a:extLst>
              </p:cNvPr>
              <p:cNvSpPr txBox="1"/>
              <p:nvPr/>
            </p:nvSpPr>
            <p:spPr>
              <a:xfrm>
                <a:off x="1093826" y="482682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3AA8451C-B230-477A-8E10-D28DDAC15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6" y="4826824"/>
                <a:ext cx="241733" cy="369332"/>
              </a:xfrm>
              <a:prstGeom prst="rect">
                <a:avLst/>
              </a:prstGeom>
              <a:blipFill>
                <a:blip r:embed="rId1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7D3B84D1-8114-4A82-9ABE-E3D86AD5825A}"/>
                  </a:ext>
                </a:extLst>
              </p:cNvPr>
              <p:cNvSpPr txBox="1"/>
              <p:nvPr/>
            </p:nvSpPr>
            <p:spPr>
              <a:xfrm>
                <a:off x="1093826" y="367009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7D3B84D1-8114-4A82-9ABE-E3D86AD58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6" y="3670090"/>
                <a:ext cx="241733" cy="369332"/>
              </a:xfrm>
              <a:prstGeom prst="rect">
                <a:avLst/>
              </a:prstGeom>
              <a:blipFill>
                <a:blip r:embed="rId13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FB45DC07-8179-430A-9D40-88466FC33567}"/>
                  </a:ext>
                </a:extLst>
              </p:cNvPr>
              <p:cNvSpPr txBox="1"/>
              <p:nvPr/>
            </p:nvSpPr>
            <p:spPr>
              <a:xfrm>
                <a:off x="1096563" y="6057278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FB45DC07-8179-430A-9D40-88466FC33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63" y="6057278"/>
                <a:ext cx="241733" cy="369332"/>
              </a:xfrm>
              <a:prstGeom prst="rect">
                <a:avLst/>
              </a:prstGeom>
              <a:blipFill>
                <a:blip r:embed="rId14"/>
                <a:stretch>
                  <a:fillRect l="-30000" r="-275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F702AE28-8911-4CB2-B47C-1CCFE56B71E3}"/>
                  </a:ext>
                </a:extLst>
              </p:cNvPr>
              <p:cNvSpPr txBox="1"/>
              <p:nvPr/>
            </p:nvSpPr>
            <p:spPr>
              <a:xfrm>
                <a:off x="2107798" y="6327849"/>
                <a:ext cx="3820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F702AE28-8911-4CB2-B47C-1CCFE56B7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798" y="6327849"/>
                <a:ext cx="382078" cy="369332"/>
              </a:xfrm>
              <a:prstGeom prst="rect">
                <a:avLst/>
              </a:prstGeom>
              <a:blipFill>
                <a:blip r:embed="rId15"/>
                <a:stretch>
                  <a:fillRect l="-11290" r="-645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0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35" grpId="0"/>
      <p:bldP spid="36" grpId="0"/>
      <p:bldP spid="37" grpId="0"/>
      <p:bldP spid="53" grpId="0"/>
      <p:bldP spid="54" grpId="0"/>
      <p:bldP spid="58" grpId="0"/>
      <p:bldP spid="60" grpId="0"/>
      <p:bldP spid="61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6CB19627-E7D2-4193-83E1-00FD374C2E10}"/>
              </a:ext>
            </a:extLst>
          </p:cNvPr>
          <p:cNvCxnSpPr>
            <a:cxnSpLocks/>
          </p:cNvCxnSpPr>
          <p:nvPr/>
        </p:nvCxnSpPr>
        <p:spPr>
          <a:xfrm flipV="1">
            <a:off x="5765504" y="1242084"/>
            <a:ext cx="0" cy="28384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A976F2C-D312-4134-AAE5-358275222236}"/>
                  </a:ext>
                </a:extLst>
              </p:cNvPr>
              <p:cNvSpPr txBox="1"/>
              <p:nvPr/>
            </p:nvSpPr>
            <p:spPr>
              <a:xfrm>
                <a:off x="5871960" y="1763912"/>
                <a:ext cx="2281440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𝑡𝑟𝑎𝑖𝑛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𝒟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𝑎𝑙𝑙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A976F2C-D312-4134-AAE5-358275222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960" y="1763912"/>
                <a:ext cx="2281440" cy="509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橢圓 6">
            <a:extLst>
              <a:ext uri="{FF2B5EF4-FFF2-40B4-BE49-F238E27FC236}">
                <a16:creationId xmlns:a16="http://schemas.microsoft.com/office/drawing/2014/main" id="{C0C4C672-AACC-4DEA-92F0-2064B6582740}"/>
              </a:ext>
            </a:extLst>
          </p:cNvPr>
          <p:cNvSpPr/>
          <p:nvPr/>
        </p:nvSpPr>
        <p:spPr>
          <a:xfrm>
            <a:off x="5633240" y="1876785"/>
            <a:ext cx="257770" cy="283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35FCA21D-540A-4D4B-B6A6-F7E4D9D67AAB}"/>
                  </a:ext>
                </a:extLst>
              </p:cNvPr>
              <p:cNvSpPr txBox="1"/>
              <p:nvPr/>
            </p:nvSpPr>
            <p:spPr>
              <a:xfrm>
                <a:off x="4731240" y="713700"/>
                <a:ext cx="22814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800" b="0" dirty="0"/>
                  <a:t>smaller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ℋ</m:t>
                        </m:r>
                      </m:e>
                    </m:d>
                  </m:oMath>
                </a14:m>
                <a:r>
                  <a:rPr lang="en-US" altLang="zh-TW" sz="2800" b="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35FCA21D-540A-4D4B-B6A6-F7E4D9D67A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40" y="713700"/>
                <a:ext cx="2281440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757131D2-4EA8-431A-9B2A-7C6A4AFBDD5B}"/>
                  </a:ext>
                </a:extLst>
              </p:cNvPr>
              <p:cNvSpPr txBox="1"/>
              <p:nvPr/>
            </p:nvSpPr>
            <p:spPr>
              <a:xfrm>
                <a:off x="1023394" y="736947"/>
                <a:ext cx="22814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800" b="0" dirty="0"/>
                  <a:t>larger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ℋ</m:t>
                        </m:r>
                      </m:e>
                    </m:d>
                  </m:oMath>
                </a14:m>
                <a:r>
                  <a:rPr lang="en-US" altLang="zh-TW" sz="2800" b="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757131D2-4EA8-431A-9B2A-7C6A4AFBD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394" y="736947"/>
                <a:ext cx="2281440" cy="523220"/>
              </a:xfrm>
              <a:prstGeom prst="rect">
                <a:avLst/>
              </a:prstGeom>
              <a:blipFill>
                <a:blip r:embed="rId4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橢圓 14">
            <a:extLst>
              <a:ext uri="{FF2B5EF4-FFF2-40B4-BE49-F238E27FC236}">
                <a16:creationId xmlns:a16="http://schemas.microsoft.com/office/drawing/2014/main" id="{20C862FB-DBFB-49EB-A9D8-F8920D036FDE}"/>
              </a:ext>
            </a:extLst>
          </p:cNvPr>
          <p:cNvSpPr/>
          <p:nvPr/>
        </p:nvSpPr>
        <p:spPr>
          <a:xfrm>
            <a:off x="5652290" y="2731792"/>
            <a:ext cx="257770" cy="283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9A9C4AFE-9890-441E-A5AB-D8A89F817DC3}"/>
                  </a:ext>
                </a:extLst>
              </p:cNvPr>
              <p:cNvSpPr txBox="1"/>
              <p:nvPr/>
            </p:nvSpPr>
            <p:spPr>
              <a:xfrm>
                <a:off x="5916819" y="2577890"/>
                <a:ext cx="1916206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𝑎𝑙𝑙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𝒟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𝑎𝑙𝑙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9A9C4AFE-9890-441E-A5AB-D8A89F817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819" y="2577890"/>
                <a:ext cx="1916206" cy="509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8F18C5C-4E8F-48B2-A4CF-5DF50D446721}"/>
              </a:ext>
            </a:extLst>
          </p:cNvPr>
          <p:cNvCxnSpPr>
            <a:cxnSpLocks/>
          </p:cNvCxnSpPr>
          <p:nvPr/>
        </p:nvCxnSpPr>
        <p:spPr>
          <a:xfrm flipV="1">
            <a:off x="2101723" y="1266198"/>
            <a:ext cx="0" cy="28384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620BFEF-F350-41C1-9F41-4E0A369AD076}"/>
                  </a:ext>
                </a:extLst>
              </p:cNvPr>
              <p:cNvSpPr txBox="1"/>
              <p:nvPr/>
            </p:nvSpPr>
            <p:spPr>
              <a:xfrm>
                <a:off x="2208179" y="1788026"/>
                <a:ext cx="2281440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𝑡𝑟𝑎𝑖𝑛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𝒟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𝑎𝑙𝑙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620BFEF-F350-41C1-9F41-4E0A369AD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179" y="1788026"/>
                <a:ext cx="2281440" cy="5091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橢圓 18">
            <a:extLst>
              <a:ext uri="{FF2B5EF4-FFF2-40B4-BE49-F238E27FC236}">
                <a16:creationId xmlns:a16="http://schemas.microsoft.com/office/drawing/2014/main" id="{2A24C6DC-9F53-4250-B917-09CB4E68627D}"/>
              </a:ext>
            </a:extLst>
          </p:cNvPr>
          <p:cNvSpPr/>
          <p:nvPr/>
        </p:nvSpPr>
        <p:spPr>
          <a:xfrm>
            <a:off x="1969459" y="1900899"/>
            <a:ext cx="257770" cy="283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FFAEC9C-7F7E-4B01-80BC-B439E56F5657}"/>
              </a:ext>
            </a:extLst>
          </p:cNvPr>
          <p:cNvSpPr/>
          <p:nvPr/>
        </p:nvSpPr>
        <p:spPr>
          <a:xfrm>
            <a:off x="1969459" y="3500814"/>
            <a:ext cx="257770" cy="283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23E60D3-2A19-4E05-BD1D-A30109F4EF05}"/>
                  </a:ext>
                </a:extLst>
              </p:cNvPr>
              <p:cNvSpPr txBox="1"/>
              <p:nvPr/>
            </p:nvSpPr>
            <p:spPr>
              <a:xfrm>
                <a:off x="2233988" y="3346912"/>
                <a:ext cx="1916206" cy="509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𝑎𝑙𝑙</m:t>
                              </m:r>
                            </m:sup>
                          </m:s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𝒟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𝑎𝑙𝑙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23E60D3-2A19-4E05-BD1D-A30109F4E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988" y="3346912"/>
                <a:ext cx="1916206" cy="509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>
            <a:extLst>
              <a:ext uri="{FF2B5EF4-FFF2-40B4-BE49-F238E27FC236}">
                <a16:creationId xmlns:a16="http://schemas.microsoft.com/office/drawing/2014/main" id="{4C7FF231-2044-4C4E-BF87-79CE22091CA4}"/>
              </a:ext>
            </a:extLst>
          </p:cNvPr>
          <p:cNvSpPr txBox="1"/>
          <p:nvPr/>
        </p:nvSpPr>
        <p:spPr>
          <a:xfrm>
            <a:off x="4592597" y="2601646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09011D97-3987-4BE9-8E62-3673DE1A3966}"/>
              </a:ext>
            </a:extLst>
          </p:cNvPr>
          <p:cNvSpPr txBox="1"/>
          <p:nvPr/>
        </p:nvSpPr>
        <p:spPr>
          <a:xfrm>
            <a:off x="1059034" y="3394425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E75500A0-1B2E-4762-B551-1380A1D46EAD}"/>
              </a:ext>
            </a:extLst>
          </p:cNvPr>
          <p:cNvSpPr txBox="1"/>
          <p:nvPr/>
        </p:nvSpPr>
        <p:spPr>
          <a:xfrm>
            <a:off x="4420096" y="2157621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F125E45-7281-4AD5-A02F-487EF6EC47D9}"/>
              </a:ext>
            </a:extLst>
          </p:cNvPr>
          <p:cNvSpPr txBox="1"/>
          <p:nvPr/>
        </p:nvSpPr>
        <p:spPr>
          <a:xfrm>
            <a:off x="854548" y="251096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26" name="左大括弧 25">
            <a:extLst>
              <a:ext uri="{FF2B5EF4-FFF2-40B4-BE49-F238E27FC236}">
                <a16:creationId xmlns:a16="http://schemas.microsoft.com/office/drawing/2014/main" id="{05CAFCB4-2351-4256-8EEF-65C91BECF96F}"/>
              </a:ext>
            </a:extLst>
          </p:cNvPr>
          <p:cNvSpPr/>
          <p:nvPr/>
        </p:nvSpPr>
        <p:spPr>
          <a:xfrm>
            <a:off x="5287227" y="1965961"/>
            <a:ext cx="304794" cy="914852"/>
          </a:xfrm>
          <a:prstGeom prst="leftBrace">
            <a:avLst>
              <a:gd name="adj1" fmla="val 6333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左大括弧 26">
            <a:extLst>
              <a:ext uri="{FF2B5EF4-FFF2-40B4-BE49-F238E27FC236}">
                <a16:creationId xmlns:a16="http://schemas.microsoft.com/office/drawing/2014/main" id="{7F324EB0-1BEA-413A-B55F-7FD7BD962DA9}"/>
              </a:ext>
            </a:extLst>
          </p:cNvPr>
          <p:cNvSpPr/>
          <p:nvPr/>
        </p:nvSpPr>
        <p:spPr>
          <a:xfrm>
            <a:off x="1704279" y="2042649"/>
            <a:ext cx="304794" cy="1458199"/>
          </a:xfrm>
          <a:prstGeom prst="leftBrace">
            <a:avLst>
              <a:gd name="adj1" fmla="val 6333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29C2DCD6-9457-488C-9974-69FD5B914E09}"/>
              </a:ext>
            </a:extLst>
          </p:cNvPr>
          <p:cNvSpPr/>
          <p:nvPr/>
        </p:nvSpPr>
        <p:spPr>
          <a:xfrm>
            <a:off x="1140390" y="3440445"/>
            <a:ext cx="755399" cy="3635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0C8629A2-D03F-48A1-BBB0-0FB6557C8E79}"/>
              </a:ext>
            </a:extLst>
          </p:cNvPr>
          <p:cNvSpPr/>
          <p:nvPr/>
        </p:nvSpPr>
        <p:spPr>
          <a:xfrm>
            <a:off x="4531200" y="2175518"/>
            <a:ext cx="755399" cy="3635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2470E6C6-F35B-423E-A140-1C1773509BE6}"/>
                  </a:ext>
                </a:extLst>
              </p:cNvPr>
              <p:cNvSpPr txBox="1"/>
              <p:nvPr/>
            </p:nvSpPr>
            <p:spPr>
              <a:xfrm>
                <a:off x="2522342" y="5304289"/>
                <a:ext cx="3906390" cy="5785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𝑎𝑙𝑙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ℋ</m:t>
                              </m:r>
                            </m:lim>
                          </m:limLow>
                        </m:fName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sz="28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𝒟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𝑎𝑙𝑙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2470E6C6-F35B-423E-A140-1C1773509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342" y="5304289"/>
                <a:ext cx="3906390" cy="5785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字方塊 31">
            <a:extLst>
              <a:ext uri="{FF2B5EF4-FFF2-40B4-BE49-F238E27FC236}">
                <a16:creationId xmlns:a16="http://schemas.microsoft.com/office/drawing/2014/main" id="{21CB9EC8-6870-474A-B2F0-28804D67AACC}"/>
              </a:ext>
            </a:extLst>
          </p:cNvPr>
          <p:cNvSpPr txBox="1"/>
          <p:nvPr/>
        </p:nvSpPr>
        <p:spPr>
          <a:xfrm>
            <a:off x="5392697" y="5878794"/>
            <a:ext cx="32793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dirty="0"/>
              <a:t>Small (fewer candidates) </a:t>
            </a:r>
            <a:endParaRPr lang="zh-TW" altLang="en-US" sz="2400" dirty="0"/>
          </a:p>
        </p:txBody>
      </p: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48751675-7AB9-4B64-A702-818B7F0F7EFC}"/>
              </a:ext>
            </a:extLst>
          </p:cNvPr>
          <p:cNvCxnSpPr>
            <a:cxnSpLocks/>
          </p:cNvCxnSpPr>
          <p:nvPr/>
        </p:nvCxnSpPr>
        <p:spPr>
          <a:xfrm>
            <a:off x="4921092" y="5878390"/>
            <a:ext cx="504855" cy="2308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B051D44-7A24-43A8-8394-726EC9786C63}"/>
              </a:ext>
            </a:extLst>
          </p:cNvPr>
          <p:cNvSpPr txBox="1"/>
          <p:nvPr/>
        </p:nvSpPr>
        <p:spPr>
          <a:xfrm>
            <a:off x="6110693" y="4829598"/>
            <a:ext cx="32793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dirty="0"/>
              <a:t>Still </a:t>
            </a:r>
            <a:r>
              <a:rPr lang="en-US" altLang="zh-TW" sz="2400" dirty="0"/>
              <a:t>small</a:t>
            </a:r>
            <a:r>
              <a:rPr lang="en-US" altLang="zh-TW" sz="2400" b="0" dirty="0"/>
              <a:t> loss</a:t>
            </a:r>
            <a:endParaRPr lang="zh-TW" altLang="en-US" sz="2400" dirty="0"/>
          </a:p>
        </p:txBody>
      </p: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DEB971AF-3044-4090-BC7C-3B2D6B195D17}"/>
              </a:ext>
            </a:extLst>
          </p:cNvPr>
          <p:cNvCxnSpPr>
            <a:cxnSpLocks/>
          </p:cNvCxnSpPr>
          <p:nvPr/>
        </p:nvCxnSpPr>
        <p:spPr>
          <a:xfrm flipV="1">
            <a:off x="5865540" y="5089932"/>
            <a:ext cx="305422" cy="2136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: 圓角 40">
            <a:extLst>
              <a:ext uri="{FF2B5EF4-FFF2-40B4-BE49-F238E27FC236}">
                <a16:creationId xmlns:a16="http://schemas.microsoft.com/office/drawing/2014/main" id="{ADC44F32-B206-4ABF-8A4A-9F13CCC13FFB}"/>
              </a:ext>
            </a:extLst>
          </p:cNvPr>
          <p:cNvSpPr/>
          <p:nvPr/>
        </p:nvSpPr>
        <p:spPr>
          <a:xfrm>
            <a:off x="4546555" y="5679488"/>
            <a:ext cx="360024" cy="2308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: 圓角 41">
            <a:extLst>
              <a:ext uri="{FF2B5EF4-FFF2-40B4-BE49-F238E27FC236}">
                <a16:creationId xmlns:a16="http://schemas.microsoft.com/office/drawing/2014/main" id="{2D62ACA5-BB82-4F78-8FA4-AE511CCBB9B7}"/>
              </a:ext>
            </a:extLst>
          </p:cNvPr>
          <p:cNvSpPr/>
          <p:nvPr/>
        </p:nvSpPr>
        <p:spPr>
          <a:xfrm>
            <a:off x="4921092" y="5322494"/>
            <a:ext cx="1470914" cy="46166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42D6F811-4593-4EF9-AA57-677DE5A1D136}"/>
              </a:ext>
            </a:extLst>
          </p:cNvPr>
          <p:cNvSpPr txBox="1"/>
          <p:nvPr/>
        </p:nvSpPr>
        <p:spPr>
          <a:xfrm>
            <a:off x="1063392" y="4586557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魚與熊掌可以兼得嗎？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014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  <p:bldP spid="14" grpId="0"/>
      <p:bldP spid="15" grpId="0" animBg="1"/>
      <p:bldP spid="16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4" grpId="0"/>
      <p:bldP spid="41" grpId="0" animBg="1"/>
      <p:bldP spid="42" grpId="0" animBg="1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>
            <a:extLst>
              <a:ext uri="{FF2B5EF4-FFF2-40B4-BE49-F238E27FC236}">
                <a16:creationId xmlns:a16="http://schemas.microsoft.com/office/drawing/2014/main" id="{850558DE-98BB-4B82-BCD2-BD651470F2E0}"/>
              </a:ext>
            </a:extLst>
          </p:cNvPr>
          <p:cNvSpPr/>
          <p:nvPr/>
        </p:nvSpPr>
        <p:spPr>
          <a:xfrm>
            <a:off x="2882448" y="33852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1728492D-3FEA-4ACE-9206-FA4FFEC6D913}"/>
              </a:ext>
            </a:extLst>
          </p:cNvPr>
          <p:cNvCxnSpPr>
            <a:cxnSpLocks/>
          </p:cNvCxnSpPr>
          <p:nvPr/>
        </p:nvCxnSpPr>
        <p:spPr>
          <a:xfrm>
            <a:off x="2459201" y="67788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>
            <a:extLst>
              <a:ext uri="{FF2B5EF4-FFF2-40B4-BE49-F238E27FC236}">
                <a16:creationId xmlns:a16="http://schemas.microsoft.com/office/drawing/2014/main" id="{ECF61597-37BF-4208-97B4-076E8072077F}"/>
              </a:ext>
            </a:extLst>
          </p:cNvPr>
          <p:cNvGrpSpPr/>
          <p:nvPr/>
        </p:nvGrpSpPr>
        <p:grpSpPr>
          <a:xfrm>
            <a:off x="2089869" y="483827"/>
            <a:ext cx="369332" cy="1042899"/>
            <a:chOff x="1442621" y="3880883"/>
            <a:chExt cx="369332" cy="1042899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D5C1127-D5A1-46AF-9FCF-CC7AF8D67146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E30F7F71-3354-42B6-B232-3CD9573E7474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9" name="直線單箭頭接點 8">
                <a:extLst>
                  <a:ext uri="{FF2B5EF4-FFF2-40B4-BE49-F238E27FC236}">
                    <a16:creationId xmlns:a16="http://schemas.microsoft.com/office/drawing/2014/main" id="{F7986741-695A-41F5-B688-8C0A1173C390}"/>
                  </a:ext>
                </a:extLst>
              </p:cNvPr>
              <p:cNvCxnSpPr>
                <a:cxnSpLocks/>
                <a:stCxn id="1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AEE764C-AC7F-4110-91E7-A7B233B13474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0339C039-E2FA-422A-8571-828D703E40B1}"/>
              </a:ext>
            </a:extLst>
          </p:cNvPr>
          <p:cNvCxnSpPr>
            <a:cxnSpLocks/>
          </p:cNvCxnSpPr>
          <p:nvPr/>
        </p:nvCxnSpPr>
        <p:spPr>
          <a:xfrm flipV="1">
            <a:off x="3520623" y="646039"/>
            <a:ext cx="8246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/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blipFill>
                <a:blip r:embed="rId2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橢圓 13">
            <a:extLst>
              <a:ext uri="{FF2B5EF4-FFF2-40B4-BE49-F238E27FC236}">
                <a16:creationId xmlns:a16="http://schemas.microsoft.com/office/drawing/2014/main" id="{4183F645-E745-4959-845E-1B81D0C38EA3}"/>
              </a:ext>
            </a:extLst>
          </p:cNvPr>
          <p:cNvSpPr/>
          <p:nvPr/>
        </p:nvSpPr>
        <p:spPr>
          <a:xfrm>
            <a:off x="2920134" y="233310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AD49349F-144C-44D5-AEE8-9E261C9BF11B}"/>
              </a:ext>
            </a:extLst>
          </p:cNvPr>
          <p:cNvCxnSpPr>
            <a:cxnSpLocks/>
          </p:cNvCxnSpPr>
          <p:nvPr/>
        </p:nvCxnSpPr>
        <p:spPr>
          <a:xfrm>
            <a:off x="2496887" y="267246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A3D99BE-AD75-42F5-B9E7-90E4FF73361A}"/>
              </a:ext>
            </a:extLst>
          </p:cNvPr>
          <p:cNvGrpSpPr/>
          <p:nvPr/>
        </p:nvGrpSpPr>
        <p:grpSpPr>
          <a:xfrm>
            <a:off x="2127555" y="2478407"/>
            <a:ext cx="369332" cy="1042899"/>
            <a:chOff x="1442621" y="3880883"/>
            <a:chExt cx="369332" cy="104289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27406F2-316C-4F6C-917B-E935C3EB8505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1C684CBF-F904-4198-B3A7-CBA364FCFB61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19" name="直線單箭頭接點 18">
                <a:extLst>
                  <a:ext uri="{FF2B5EF4-FFF2-40B4-BE49-F238E27FC236}">
                    <a16:creationId xmlns:a16="http://schemas.microsoft.com/office/drawing/2014/main" id="{23C7482E-DF63-46BB-856C-C902E137E869}"/>
                  </a:ext>
                </a:extLst>
              </p:cNvPr>
              <p:cNvCxnSpPr>
                <a:cxnSpLocks/>
                <a:stCxn id="2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D6F4EE9-5D16-4F29-BED7-A5F8F1EE5FF6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AD796E9-5B6D-4E13-8B1D-9D8EDF537CF1}"/>
              </a:ext>
            </a:extLst>
          </p:cNvPr>
          <p:cNvCxnSpPr>
            <a:cxnSpLocks/>
          </p:cNvCxnSpPr>
          <p:nvPr/>
        </p:nvCxnSpPr>
        <p:spPr>
          <a:xfrm flipV="1">
            <a:off x="3582982" y="677886"/>
            <a:ext cx="742265" cy="19757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/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blipFill>
                <a:blip r:embed="rId3"/>
                <a:stretch>
                  <a:fillRect l="-3947" r="-1578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/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blipFill>
                <a:blip r:embed="rId4"/>
                <a:stretch>
                  <a:fillRect l="-1739" r="-11304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>
            <a:extLst>
              <a:ext uri="{FF2B5EF4-FFF2-40B4-BE49-F238E27FC236}">
                <a16:creationId xmlns:a16="http://schemas.microsoft.com/office/drawing/2014/main" id="{9F800864-0493-4E59-A8BF-DD0582E2FE5A}"/>
              </a:ext>
            </a:extLst>
          </p:cNvPr>
          <p:cNvGrpSpPr/>
          <p:nvPr/>
        </p:nvGrpSpPr>
        <p:grpSpPr>
          <a:xfrm>
            <a:off x="2937364" y="501637"/>
            <a:ext cx="459145" cy="216188"/>
            <a:chOff x="1796442" y="4366794"/>
            <a:chExt cx="459145" cy="216188"/>
          </a:xfrm>
        </p:grpSpPr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099D01E9-9F4F-4C71-A792-F6FDD4481C05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56326B42-887A-48F9-B091-EEA2DB80CF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73A854F4-E95A-49F4-A001-DA297F9F9E4B}"/>
              </a:ext>
            </a:extLst>
          </p:cNvPr>
          <p:cNvGrpSpPr/>
          <p:nvPr/>
        </p:nvGrpSpPr>
        <p:grpSpPr>
          <a:xfrm>
            <a:off x="2984248" y="2526302"/>
            <a:ext cx="459145" cy="216188"/>
            <a:chOff x="1796442" y="4366794"/>
            <a:chExt cx="459145" cy="216188"/>
          </a:xfrm>
        </p:grpSpPr>
        <p:cxnSp>
          <p:nvCxnSpPr>
            <p:cNvPr id="30" name="直線單箭頭接點 29">
              <a:extLst>
                <a:ext uri="{FF2B5EF4-FFF2-40B4-BE49-F238E27FC236}">
                  <a16:creationId xmlns:a16="http://schemas.microsoft.com/office/drawing/2014/main" id="{84E2765B-FF96-45EA-9BA1-AE5EA9086DE1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52805375-C4E0-4981-AC96-1495B1DD51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/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字方塊 34">
            <a:extLst>
              <a:ext uri="{FF2B5EF4-FFF2-40B4-BE49-F238E27FC236}">
                <a16:creationId xmlns:a16="http://schemas.microsoft.com/office/drawing/2014/main" id="{5A768596-3AAE-44B7-BFE8-FB7629D7B90E}"/>
              </a:ext>
            </a:extLst>
          </p:cNvPr>
          <p:cNvSpPr txBox="1"/>
          <p:nvPr/>
        </p:nvSpPr>
        <p:spPr>
          <a:xfrm>
            <a:off x="3817083" y="250683"/>
            <a:ext cx="15549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/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/>
              <p:nvPr/>
            </p:nvSpPr>
            <p:spPr>
              <a:xfrm>
                <a:off x="3718562" y="2712485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562" y="2712485"/>
                <a:ext cx="468077" cy="369332"/>
              </a:xfrm>
              <a:prstGeom prst="rect">
                <a:avLst/>
              </a:prstGeom>
              <a:blipFill>
                <a:blip r:embed="rId6"/>
                <a:stretch>
                  <a:fillRect l="-2597" r="-14286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/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blipFill>
                <a:blip r:embed="rId8"/>
                <a:stretch>
                  <a:fillRect l="-4217" r="-7229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4B164275-085A-444B-92CA-768B3CC07E00}"/>
              </a:ext>
            </a:extLst>
          </p:cNvPr>
          <p:cNvCxnSpPr>
            <a:cxnSpLocks/>
          </p:cNvCxnSpPr>
          <p:nvPr/>
        </p:nvCxnSpPr>
        <p:spPr>
          <a:xfrm flipV="1">
            <a:off x="1005020" y="686422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B5B72AF-D46F-4161-B8F4-10D546A0B1A9}"/>
              </a:ext>
            </a:extLst>
          </p:cNvPr>
          <p:cNvCxnSpPr>
            <a:cxnSpLocks/>
          </p:cNvCxnSpPr>
          <p:nvPr/>
        </p:nvCxnSpPr>
        <p:spPr>
          <a:xfrm>
            <a:off x="993944" y="665246"/>
            <a:ext cx="0" cy="200487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DC06D87F-DFC6-45F9-A55F-50CB1E363A59}"/>
              </a:ext>
            </a:extLst>
          </p:cNvPr>
          <p:cNvCxnSpPr>
            <a:cxnSpLocks/>
          </p:cNvCxnSpPr>
          <p:nvPr/>
        </p:nvCxnSpPr>
        <p:spPr>
          <a:xfrm>
            <a:off x="555330" y="1585626"/>
            <a:ext cx="43176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6FC4116A-47C5-4C2A-A18D-561A8427DF23}"/>
              </a:ext>
            </a:extLst>
          </p:cNvPr>
          <p:cNvCxnSpPr>
            <a:cxnSpLocks/>
          </p:cNvCxnSpPr>
          <p:nvPr/>
        </p:nvCxnSpPr>
        <p:spPr>
          <a:xfrm flipV="1">
            <a:off x="1040758" y="2666213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/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blipFill>
                <a:blip r:embed="rId9"/>
                <a:stretch>
                  <a:fillRect l="-15584" r="-16883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/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blipFill>
                <a:blip r:embed="rId10"/>
                <a:stretch>
                  <a:fillRect l="-1478" r="-5911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4288C5EE-8483-4F2F-BD7E-3568358CC130}"/>
              </a:ext>
            </a:extLst>
          </p:cNvPr>
          <p:cNvCxnSpPr>
            <a:cxnSpLocks/>
          </p:cNvCxnSpPr>
          <p:nvPr/>
        </p:nvCxnSpPr>
        <p:spPr>
          <a:xfrm>
            <a:off x="1435919" y="3749490"/>
            <a:ext cx="0" cy="26248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21C7E1E5-592B-4D98-8217-2E6CA7E902C5}"/>
              </a:ext>
            </a:extLst>
          </p:cNvPr>
          <p:cNvCxnSpPr>
            <a:cxnSpLocks/>
          </p:cNvCxnSpPr>
          <p:nvPr/>
        </p:nvCxnSpPr>
        <p:spPr>
          <a:xfrm>
            <a:off x="1473605" y="5056791"/>
            <a:ext cx="1592152" cy="139857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1C95533D-D572-463A-9E09-D61F19512E81}"/>
              </a:ext>
            </a:extLst>
          </p:cNvPr>
          <p:cNvCxnSpPr>
            <a:cxnSpLocks/>
          </p:cNvCxnSpPr>
          <p:nvPr/>
        </p:nvCxnSpPr>
        <p:spPr>
          <a:xfrm flipV="1">
            <a:off x="1420343" y="3749490"/>
            <a:ext cx="1563905" cy="129784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3AA8451C-B230-477A-8E10-D28DDAC15A38}"/>
                  </a:ext>
                </a:extLst>
              </p:cNvPr>
              <p:cNvSpPr txBox="1"/>
              <p:nvPr/>
            </p:nvSpPr>
            <p:spPr>
              <a:xfrm>
                <a:off x="1093826" y="482682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3AA8451C-B230-477A-8E10-D28DDAC15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6" y="4826824"/>
                <a:ext cx="241733" cy="369332"/>
              </a:xfrm>
              <a:prstGeom prst="rect">
                <a:avLst/>
              </a:prstGeom>
              <a:blipFill>
                <a:blip r:embed="rId11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7D3B84D1-8114-4A82-9ABE-E3D86AD5825A}"/>
                  </a:ext>
                </a:extLst>
              </p:cNvPr>
              <p:cNvSpPr txBox="1"/>
              <p:nvPr/>
            </p:nvSpPr>
            <p:spPr>
              <a:xfrm>
                <a:off x="1093826" y="367009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>
                <a:extLst>
                  <a:ext uri="{FF2B5EF4-FFF2-40B4-BE49-F238E27FC236}">
                    <a16:creationId xmlns:a16="http://schemas.microsoft.com/office/drawing/2014/main" id="{7D3B84D1-8114-4A82-9ABE-E3D86AD58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826" y="3670090"/>
                <a:ext cx="241733" cy="369332"/>
              </a:xfrm>
              <a:prstGeom prst="rect">
                <a:avLst/>
              </a:prstGeom>
              <a:blipFill>
                <a:blip r:embed="rId12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FB45DC07-8179-430A-9D40-88466FC33567}"/>
                  </a:ext>
                </a:extLst>
              </p:cNvPr>
              <p:cNvSpPr txBox="1"/>
              <p:nvPr/>
            </p:nvSpPr>
            <p:spPr>
              <a:xfrm>
                <a:off x="1096563" y="6057278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FB45DC07-8179-430A-9D40-88466FC33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63" y="6057278"/>
                <a:ext cx="241733" cy="369332"/>
              </a:xfrm>
              <a:prstGeom prst="rect">
                <a:avLst/>
              </a:prstGeom>
              <a:blipFill>
                <a:blip r:embed="rId13"/>
                <a:stretch>
                  <a:fillRect l="-30000" r="-275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F702AE28-8911-4CB2-B47C-1CCFE56B71E3}"/>
                  </a:ext>
                </a:extLst>
              </p:cNvPr>
              <p:cNvSpPr txBox="1"/>
              <p:nvPr/>
            </p:nvSpPr>
            <p:spPr>
              <a:xfrm>
                <a:off x="2107798" y="6327849"/>
                <a:ext cx="3820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F702AE28-8911-4CB2-B47C-1CCFE56B7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798" y="6327849"/>
                <a:ext cx="382078" cy="369332"/>
              </a:xfrm>
              <a:prstGeom prst="rect">
                <a:avLst/>
              </a:prstGeom>
              <a:blipFill>
                <a:blip r:embed="rId14"/>
                <a:stretch>
                  <a:fillRect l="-11290" r="-645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AC92D370-9A7D-4AB1-B7EB-8D23CAA1C61D}"/>
              </a:ext>
            </a:extLst>
          </p:cNvPr>
          <p:cNvCxnSpPr>
            <a:cxnSpLocks/>
          </p:cNvCxnSpPr>
          <p:nvPr/>
        </p:nvCxnSpPr>
        <p:spPr>
          <a:xfrm flipV="1">
            <a:off x="3601462" y="2673207"/>
            <a:ext cx="723785" cy="6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90961D5D-7D64-43E5-ABBB-D4F5DD6D8897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3520623" y="657615"/>
            <a:ext cx="829244" cy="1996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AACD8E64-B928-4310-8117-D7B634A28A38}"/>
                  </a:ext>
                </a:extLst>
              </p:cNvPr>
              <p:cNvSpPr txBox="1"/>
              <p:nvPr/>
            </p:nvSpPr>
            <p:spPr>
              <a:xfrm>
                <a:off x="3471170" y="188494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AACD8E64-B928-4310-8117-D7B634A2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170" y="1884941"/>
                <a:ext cx="238847" cy="369332"/>
              </a:xfrm>
              <a:prstGeom prst="rect">
                <a:avLst/>
              </a:prstGeom>
              <a:blipFill>
                <a:blip r:embed="rId15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F670339-A369-4D99-861B-919C70AD84D1}"/>
                  </a:ext>
                </a:extLst>
              </p:cNvPr>
              <p:cNvSpPr txBox="1"/>
              <p:nvPr/>
            </p:nvSpPr>
            <p:spPr>
              <a:xfrm>
                <a:off x="3182068" y="1085286"/>
                <a:ext cx="53649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F670339-A369-4D99-861B-919C70AD84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068" y="1085286"/>
                <a:ext cx="536494" cy="369332"/>
              </a:xfrm>
              <a:prstGeom prst="rect">
                <a:avLst/>
              </a:prstGeom>
              <a:blipFill>
                <a:blip r:embed="rId16"/>
                <a:stretch>
                  <a:fillRect r="-6818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矩形 65">
            <a:extLst>
              <a:ext uri="{FF2B5EF4-FFF2-40B4-BE49-F238E27FC236}">
                <a16:creationId xmlns:a16="http://schemas.microsoft.com/office/drawing/2014/main" id="{D8EE8586-FFBD-4BE7-819B-063E7D0C8E99}"/>
              </a:ext>
            </a:extLst>
          </p:cNvPr>
          <p:cNvSpPr/>
          <p:nvPr/>
        </p:nvSpPr>
        <p:spPr>
          <a:xfrm>
            <a:off x="4369901" y="455252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grpSp>
        <p:nvGrpSpPr>
          <p:cNvPr id="67" name="群組 66">
            <a:extLst>
              <a:ext uri="{FF2B5EF4-FFF2-40B4-BE49-F238E27FC236}">
                <a16:creationId xmlns:a16="http://schemas.microsoft.com/office/drawing/2014/main" id="{2C29A79C-5672-44FE-A5F5-5AD9432604D7}"/>
              </a:ext>
            </a:extLst>
          </p:cNvPr>
          <p:cNvGrpSpPr/>
          <p:nvPr/>
        </p:nvGrpSpPr>
        <p:grpSpPr>
          <a:xfrm>
            <a:off x="4387710" y="844747"/>
            <a:ext cx="333714" cy="653404"/>
            <a:chOff x="5009975" y="3353595"/>
            <a:chExt cx="333714" cy="653404"/>
          </a:xfrm>
        </p:grpSpPr>
        <p:cxnSp>
          <p:nvCxnSpPr>
            <p:cNvPr id="68" name="直線單箭頭接點 67">
              <a:extLst>
                <a:ext uri="{FF2B5EF4-FFF2-40B4-BE49-F238E27FC236}">
                  <a16:creationId xmlns:a16="http://schemas.microsoft.com/office/drawing/2014/main" id="{6DFDC1B9-AABF-4A3B-BA62-0AD1DC7A4811}"/>
                </a:ext>
              </a:extLst>
            </p:cNvPr>
            <p:cNvCxnSpPr>
              <a:cxnSpLocks/>
              <a:stCxn id="69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ECBF7925-7B2E-4306-AE55-6414EC675242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</p:grpSp>
      <p:sp>
        <p:nvSpPr>
          <p:cNvPr id="71" name="矩形 70">
            <a:extLst>
              <a:ext uri="{FF2B5EF4-FFF2-40B4-BE49-F238E27FC236}">
                <a16:creationId xmlns:a16="http://schemas.microsoft.com/office/drawing/2014/main" id="{A82DEE24-58AB-4801-BB6C-A58A2BC309F7}"/>
              </a:ext>
            </a:extLst>
          </p:cNvPr>
          <p:cNvSpPr/>
          <p:nvPr/>
        </p:nvSpPr>
        <p:spPr>
          <a:xfrm>
            <a:off x="4393052" y="2449832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7003D40B-7845-4C44-8B0D-09AF0E9CE346}"/>
              </a:ext>
            </a:extLst>
          </p:cNvPr>
          <p:cNvGrpSpPr/>
          <p:nvPr/>
        </p:nvGrpSpPr>
        <p:grpSpPr>
          <a:xfrm>
            <a:off x="4410861" y="2839327"/>
            <a:ext cx="333714" cy="653404"/>
            <a:chOff x="5009975" y="3353595"/>
            <a:chExt cx="333714" cy="653404"/>
          </a:xfrm>
        </p:grpSpPr>
        <p:cxnSp>
          <p:nvCxnSpPr>
            <p:cNvPr id="73" name="直線單箭頭接點 72">
              <a:extLst>
                <a:ext uri="{FF2B5EF4-FFF2-40B4-BE49-F238E27FC236}">
                  <a16:creationId xmlns:a16="http://schemas.microsoft.com/office/drawing/2014/main" id="{B3E0587A-F7AD-4BCE-AC35-26A66E781D43}"/>
                </a:ext>
              </a:extLst>
            </p:cNvPr>
            <p:cNvCxnSpPr>
              <a:cxnSpLocks/>
              <a:stCxn id="74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877085C0-409D-4523-AAAB-3A5CD6283793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</p:grpSp>
      <p:sp>
        <p:nvSpPr>
          <p:cNvPr id="75" name="橢圓 74">
            <a:extLst>
              <a:ext uri="{FF2B5EF4-FFF2-40B4-BE49-F238E27FC236}">
                <a16:creationId xmlns:a16="http://schemas.microsoft.com/office/drawing/2014/main" id="{0FE782D8-1168-4E48-92EB-432857933330}"/>
              </a:ext>
            </a:extLst>
          </p:cNvPr>
          <p:cNvSpPr/>
          <p:nvPr/>
        </p:nvSpPr>
        <p:spPr>
          <a:xfrm>
            <a:off x="5161709" y="295300"/>
            <a:ext cx="638175" cy="6381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8CC20C45-7F43-4CE1-8AE6-3A9594781449}"/>
              </a:ext>
            </a:extLst>
          </p:cNvPr>
          <p:cNvCxnSpPr>
            <a:cxnSpLocks/>
          </p:cNvCxnSpPr>
          <p:nvPr/>
        </p:nvCxnSpPr>
        <p:spPr>
          <a:xfrm>
            <a:off x="4738462" y="63465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973E5AA7-5B21-444A-9F91-6E20892C20C4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5799884" y="628405"/>
            <a:ext cx="723785" cy="972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橢圓 77">
            <a:extLst>
              <a:ext uri="{FF2B5EF4-FFF2-40B4-BE49-F238E27FC236}">
                <a16:creationId xmlns:a16="http://schemas.microsoft.com/office/drawing/2014/main" id="{D9B52C57-F547-424F-8B88-F2ABB5AB961E}"/>
              </a:ext>
            </a:extLst>
          </p:cNvPr>
          <p:cNvSpPr/>
          <p:nvPr/>
        </p:nvSpPr>
        <p:spPr>
          <a:xfrm>
            <a:off x="5199395" y="2289880"/>
            <a:ext cx="638175" cy="6381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F5269990-ABC1-4B87-8CA6-AF79852027E0}"/>
              </a:ext>
            </a:extLst>
          </p:cNvPr>
          <p:cNvCxnSpPr>
            <a:cxnSpLocks/>
          </p:cNvCxnSpPr>
          <p:nvPr/>
        </p:nvCxnSpPr>
        <p:spPr>
          <a:xfrm>
            <a:off x="4776148" y="262923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單箭頭接點 79">
            <a:extLst>
              <a:ext uri="{FF2B5EF4-FFF2-40B4-BE49-F238E27FC236}">
                <a16:creationId xmlns:a16="http://schemas.microsoft.com/office/drawing/2014/main" id="{AE77CADE-FCD8-459F-97F4-55F7849726B3}"/>
              </a:ext>
            </a:extLst>
          </p:cNvPr>
          <p:cNvCxnSpPr>
            <a:cxnSpLocks/>
            <a:endCxn id="87" idx="1"/>
          </p:cNvCxnSpPr>
          <p:nvPr/>
        </p:nvCxnSpPr>
        <p:spPr>
          <a:xfrm flipV="1">
            <a:off x="5837570" y="1601142"/>
            <a:ext cx="686099" cy="10218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群組 80">
            <a:extLst>
              <a:ext uri="{FF2B5EF4-FFF2-40B4-BE49-F238E27FC236}">
                <a16:creationId xmlns:a16="http://schemas.microsoft.com/office/drawing/2014/main" id="{5B043C0D-C9D7-4396-8CB1-F4F57DEB541E}"/>
              </a:ext>
            </a:extLst>
          </p:cNvPr>
          <p:cNvGrpSpPr/>
          <p:nvPr/>
        </p:nvGrpSpPr>
        <p:grpSpPr>
          <a:xfrm>
            <a:off x="5216625" y="458410"/>
            <a:ext cx="459145" cy="216188"/>
            <a:chOff x="1796442" y="4366794"/>
            <a:chExt cx="459145" cy="216188"/>
          </a:xfrm>
        </p:grpSpPr>
        <p:cxnSp>
          <p:nvCxnSpPr>
            <p:cNvPr id="82" name="直線單箭頭接點 81">
              <a:extLst>
                <a:ext uri="{FF2B5EF4-FFF2-40B4-BE49-F238E27FC236}">
                  <a16:creationId xmlns:a16="http://schemas.microsoft.com/office/drawing/2014/main" id="{8CC3899D-41D2-4B23-AA08-0C6C1F02526A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>
              <a:extLst>
                <a:ext uri="{FF2B5EF4-FFF2-40B4-BE49-F238E27FC236}">
                  <a16:creationId xmlns:a16="http://schemas.microsoft.com/office/drawing/2014/main" id="{78FA7FAF-9968-4B79-81A5-544CB18917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87FAC457-6DD8-4FC5-AE68-0E9E2F1DA8CB}"/>
              </a:ext>
            </a:extLst>
          </p:cNvPr>
          <p:cNvGrpSpPr/>
          <p:nvPr/>
        </p:nvGrpSpPr>
        <p:grpSpPr>
          <a:xfrm>
            <a:off x="5263509" y="2483075"/>
            <a:ext cx="459145" cy="216188"/>
            <a:chOff x="1796442" y="4366794"/>
            <a:chExt cx="459145" cy="216188"/>
          </a:xfrm>
        </p:grpSpPr>
        <p:cxnSp>
          <p:nvCxnSpPr>
            <p:cNvPr id="85" name="直線單箭頭接點 84">
              <a:extLst>
                <a:ext uri="{FF2B5EF4-FFF2-40B4-BE49-F238E27FC236}">
                  <a16:creationId xmlns:a16="http://schemas.microsoft.com/office/drawing/2014/main" id="{FFB0CDE0-6527-402A-945F-5E4719730974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>
              <a:extLst>
                <a:ext uri="{FF2B5EF4-FFF2-40B4-BE49-F238E27FC236}">
                  <a16:creationId xmlns:a16="http://schemas.microsoft.com/office/drawing/2014/main" id="{49964421-FA29-4EF1-90D4-89FBDB574E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矩形 86">
            <a:extLst>
              <a:ext uri="{FF2B5EF4-FFF2-40B4-BE49-F238E27FC236}">
                <a16:creationId xmlns:a16="http://schemas.microsoft.com/office/drawing/2014/main" id="{1261CA29-106E-41F7-ABC8-CDB513F10773}"/>
              </a:ext>
            </a:extLst>
          </p:cNvPr>
          <p:cNvSpPr/>
          <p:nvPr/>
        </p:nvSpPr>
        <p:spPr>
          <a:xfrm>
            <a:off x="6523669" y="1427322"/>
            <a:ext cx="369332" cy="347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cxnSp>
        <p:nvCxnSpPr>
          <p:cNvPr id="88" name="直線單箭頭接點 87">
            <a:extLst>
              <a:ext uri="{FF2B5EF4-FFF2-40B4-BE49-F238E27FC236}">
                <a16:creationId xmlns:a16="http://schemas.microsoft.com/office/drawing/2014/main" id="{CE5281DB-A8B2-4E92-986E-9424EE21820E}"/>
              </a:ext>
            </a:extLst>
          </p:cNvPr>
          <p:cNvCxnSpPr>
            <a:cxnSpLocks/>
          </p:cNvCxnSpPr>
          <p:nvPr/>
        </p:nvCxnSpPr>
        <p:spPr>
          <a:xfrm>
            <a:off x="6902268" y="1601814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FA13E2BE-6D83-46B1-96CC-3818E0BCB92C}"/>
                  </a:ext>
                </a:extLst>
              </p:cNvPr>
              <p:cNvSpPr txBox="1"/>
              <p:nvPr/>
            </p:nvSpPr>
            <p:spPr>
              <a:xfrm>
                <a:off x="6110528" y="715008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FA13E2BE-6D83-46B1-96CC-3818E0BCB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528" y="715008"/>
                <a:ext cx="238847" cy="369332"/>
              </a:xfrm>
              <a:prstGeom prst="rect">
                <a:avLst/>
              </a:prstGeom>
              <a:blipFill>
                <a:blip r:embed="rId17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93099FBE-B40D-45D3-8969-7FCFD1D65B1A}"/>
                  </a:ext>
                </a:extLst>
              </p:cNvPr>
              <p:cNvSpPr txBox="1"/>
              <p:nvPr/>
            </p:nvSpPr>
            <p:spPr>
              <a:xfrm>
                <a:off x="6070479" y="2259907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93099FBE-B40D-45D3-8969-7FCFD1D65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479" y="2259907"/>
                <a:ext cx="238847" cy="369332"/>
              </a:xfrm>
              <a:prstGeom prst="rect">
                <a:avLst/>
              </a:prstGeom>
              <a:blipFill>
                <a:blip r:embed="rId18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70C8ADB1-430A-4809-802A-3458F8152454}"/>
                  </a:ext>
                </a:extLst>
              </p:cNvPr>
              <p:cNvSpPr txBox="1"/>
              <p:nvPr/>
            </p:nvSpPr>
            <p:spPr>
              <a:xfrm>
                <a:off x="7366601" y="1398547"/>
                <a:ext cx="3820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70C8ADB1-430A-4809-802A-3458F8152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601" y="1398547"/>
                <a:ext cx="382078" cy="369332"/>
              </a:xfrm>
              <a:prstGeom prst="rect">
                <a:avLst/>
              </a:prstGeom>
              <a:blipFill>
                <a:blip r:embed="rId19"/>
                <a:stretch>
                  <a:fillRect l="-9524" r="-634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CC67C11D-9958-4C90-8B33-BE14B0FF0B34}"/>
                  </a:ext>
                </a:extLst>
              </p:cNvPr>
              <p:cNvSpPr txBox="1"/>
              <p:nvPr/>
            </p:nvSpPr>
            <p:spPr>
              <a:xfrm>
                <a:off x="4407376" y="-18121"/>
                <a:ext cx="375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CC67C11D-9958-4C90-8B33-BE14B0FF0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376" y="-18121"/>
                <a:ext cx="375937" cy="369332"/>
              </a:xfrm>
              <a:prstGeom prst="rect">
                <a:avLst/>
              </a:prstGeom>
              <a:blipFill>
                <a:blip r:embed="rId20"/>
                <a:stretch>
                  <a:fillRect l="-11290" r="-645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895C6B18-0D27-4821-900C-2FDB1A1E1641}"/>
                  </a:ext>
                </a:extLst>
              </p:cNvPr>
              <p:cNvSpPr txBox="1"/>
              <p:nvPr/>
            </p:nvSpPr>
            <p:spPr>
              <a:xfrm>
                <a:off x="4331694" y="1935311"/>
                <a:ext cx="6051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895C6B18-0D27-4821-900C-2FDB1A1E1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694" y="1935311"/>
                <a:ext cx="605166" cy="369332"/>
              </a:xfrm>
              <a:prstGeom prst="rect">
                <a:avLst/>
              </a:prstGeom>
              <a:blipFill>
                <a:blip r:embed="rId21"/>
                <a:stretch>
                  <a:fillRect l="-3030" r="-404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5" name="直線接點 94">
            <a:extLst>
              <a:ext uri="{FF2B5EF4-FFF2-40B4-BE49-F238E27FC236}">
                <a16:creationId xmlns:a16="http://schemas.microsoft.com/office/drawing/2014/main" id="{6CBE2E17-11B3-422E-8C8F-6C02EDCB9221}"/>
              </a:ext>
            </a:extLst>
          </p:cNvPr>
          <p:cNvCxnSpPr>
            <a:cxnSpLocks/>
          </p:cNvCxnSpPr>
          <p:nvPr/>
        </p:nvCxnSpPr>
        <p:spPr>
          <a:xfrm>
            <a:off x="3952117" y="3651666"/>
            <a:ext cx="0" cy="2774944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37A54075-381E-4E4D-BD57-B626F482DC1F}"/>
                  </a:ext>
                </a:extLst>
              </p:cNvPr>
              <p:cNvSpPr txBox="1"/>
              <p:nvPr/>
            </p:nvSpPr>
            <p:spPr>
              <a:xfrm>
                <a:off x="3475819" y="4886714"/>
                <a:ext cx="375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6" name="文字方塊 95">
                <a:extLst>
                  <a:ext uri="{FF2B5EF4-FFF2-40B4-BE49-F238E27FC236}">
                    <a16:creationId xmlns:a16="http://schemas.microsoft.com/office/drawing/2014/main" id="{37A54075-381E-4E4D-BD57-B626F482D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819" y="4886714"/>
                <a:ext cx="375937" cy="369332"/>
              </a:xfrm>
              <a:prstGeom prst="rect">
                <a:avLst/>
              </a:prstGeom>
              <a:blipFill>
                <a:blip r:embed="rId22"/>
                <a:stretch>
                  <a:fillRect l="-9677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文字方塊 96">
                <a:extLst>
                  <a:ext uri="{FF2B5EF4-FFF2-40B4-BE49-F238E27FC236}">
                    <a16:creationId xmlns:a16="http://schemas.microsoft.com/office/drawing/2014/main" id="{D8BC243E-D6CF-4C12-8B75-116C178DEC82}"/>
                  </a:ext>
                </a:extLst>
              </p:cNvPr>
              <p:cNvSpPr txBox="1"/>
              <p:nvPr/>
            </p:nvSpPr>
            <p:spPr>
              <a:xfrm>
                <a:off x="4641146" y="6350120"/>
                <a:ext cx="3759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7" name="文字方塊 96">
                <a:extLst>
                  <a:ext uri="{FF2B5EF4-FFF2-40B4-BE49-F238E27FC236}">
                    <a16:creationId xmlns:a16="http://schemas.microsoft.com/office/drawing/2014/main" id="{D8BC243E-D6CF-4C12-8B75-116C178DE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46" y="6350120"/>
                <a:ext cx="375937" cy="369332"/>
              </a:xfrm>
              <a:prstGeom prst="rect">
                <a:avLst/>
              </a:prstGeom>
              <a:blipFill>
                <a:blip r:embed="rId23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直線接點 97">
            <a:extLst>
              <a:ext uri="{FF2B5EF4-FFF2-40B4-BE49-F238E27FC236}">
                <a16:creationId xmlns:a16="http://schemas.microsoft.com/office/drawing/2014/main" id="{9679EE5A-48C1-4A02-9102-C6B5DD5C1C2B}"/>
              </a:ext>
            </a:extLst>
          </p:cNvPr>
          <p:cNvCxnSpPr>
            <a:cxnSpLocks/>
          </p:cNvCxnSpPr>
          <p:nvPr/>
        </p:nvCxnSpPr>
        <p:spPr>
          <a:xfrm>
            <a:off x="3942754" y="5103308"/>
            <a:ext cx="1575728" cy="12994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>
            <a:extLst>
              <a:ext uri="{FF2B5EF4-FFF2-40B4-BE49-F238E27FC236}">
                <a16:creationId xmlns:a16="http://schemas.microsoft.com/office/drawing/2014/main" id="{8F8E583A-0308-4096-8CC0-94B43E272996}"/>
              </a:ext>
            </a:extLst>
          </p:cNvPr>
          <p:cNvCxnSpPr>
            <a:cxnSpLocks/>
          </p:cNvCxnSpPr>
          <p:nvPr/>
        </p:nvCxnSpPr>
        <p:spPr>
          <a:xfrm flipV="1">
            <a:off x="3917236" y="3709469"/>
            <a:ext cx="1472171" cy="14314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文字方塊 99">
                <a:extLst>
                  <a:ext uri="{FF2B5EF4-FFF2-40B4-BE49-F238E27FC236}">
                    <a16:creationId xmlns:a16="http://schemas.microsoft.com/office/drawing/2014/main" id="{1D8ACCD0-D638-4729-A3DF-1F937B5E5208}"/>
                  </a:ext>
                </a:extLst>
              </p:cNvPr>
              <p:cNvSpPr txBox="1"/>
              <p:nvPr/>
            </p:nvSpPr>
            <p:spPr>
              <a:xfrm>
                <a:off x="3590593" y="358233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0" name="文字方塊 99">
                <a:extLst>
                  <a:ext uri="{FF2B5EF4-FFF2-40B4-BE49-F238E27FC236}">
                    <a16:creationId xmlns:a16="http://schemas.microsoft.com/office/drawing/2014/main" id="{1D8ACCD0-D638-4729-A3DF-1F937B5E5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593" y="3582331"/>
                <a:ext cx="241733" cy="369332"/>
              </a:xfrm>
              <a:prstGeom prst="rect">
                <a:avLst/>
              </a:prstGeom>
              <a:blipFill>
                <a:blip r:embed="rId24"/>
                <a:stretch>
                  <a:fillRect l="-27500" r="-30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BD9F8ADB-2776-4A3E-9B15-BE054ED08E17}"/>
                  </a:ext>
                </a:extLst>
              </p:cNvPr>
              <p:cNvSpPr txBox="1"/>
              <p:nvPr/>
            </p:nvSpPr>
            <p:spPr>
              <a:xfrm>
                <a:off x="3555144" y="6178750"/>
                <a:ext cx="24173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BD9F8ADB-2776-4A3E-9B15-BE054ED08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144" y="6178750"/>
                <a:ext cx="241733" cy="369332"/>
              </a:xfrm>
              <a:prstGeom prst="rect">
                <a:avLst/>
              </a:prstGeom>
              <a:blipFill>
                <a:blip r:embed="rId25"/>
                <a:stretch>
                  <a:fillRect l="-27500" r="-30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直線接點 101">
            <a:extLst>
              <a:ext uri="{FF2B5EF4-FFF2-40B4-BE49-F238E27FC236}">
                <a16:creationId xmlns:a16="http://schemas.microsoft.com/office/drawing/2014/main" id="{C214C830-6FAC-4FBC-BC1F-017DB5FC749A}"/>
              </a:ext>
            </a:extLst>
          </p:cNvPr>
          <p:cNvCxnSpPr>
            <a:cxnSpLocks/>
          </p:cNvCxnSpPr>
          <p:nvPr/>
        </p:nvCxnSpPr>
        <p:spPr>
          <a:xfrm>
            <a:off x="6346805" y="3579805"/>
            <a:ext cx="0" cy="2933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5D5962F4-E75C-429F-90A7-F02B14A72D9D}"/>
                  </a:ext>
                </a:extLst>
              </p:cNvPr>
              <p:cNvSpPr txBox="1"/>
              <p:nvPr/>
            </p:nvSpPr>
            <p:spPr>
              <a:xfrm>
                <a:off x="6004712" y="4823859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5D5962F4-E75C-429F-90A7-F02B14A72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712" y="4823859"/>
                <a:ext cx="241733" cy="369332"/>
              </a:xfrm>
              <a:prstGeom prst="rect">
                <a:avLst/>
              </a:prstGeom>
              <a:blipFill>
                <a:blip r:embed="rId2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BD067CDE-50D0-4619-8316-5CDD5DCF0D06}"/>
                  </a:ext>
                </a:extLst>
              </p:cNvPr>
              <p:cNvSpPr txBox="1"/>
              <p:nvPr/>
            </p:nvSpPr>
            <p:spPr>
              <a:xfrm>
                <a:off x="6873881" y="6344530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BD067CDE-50D0-4619-8316-5CDD5DCF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881" y="6344530"/>
                <a:ext cx="383054" cy="369332"/>
              </a:xfrm>
              <a:prstGeom prst="rect">
                <a:avLst/>
              </a:prstGeom>
              <a:blipFill>
                <a:blip r:embed="rId27"/>
                <a:stretch>
                  <a:fillRect l="-11290" r="-806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9675F05-93BF-447B-93BF-4B496429C3ED}"/>
                  </a:ext>
                </a:extLst>
              </p:cNvPr>
              <p:cNvSpPr txBox="1"/>
              <p:nvPr/>
            </p:nvSpPr>
            <p:spPr>
              <a:xfrm>
                <a:off x="6026420" y="345905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9675F05-93BF-447B-93BF-4B496429C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420" y="3459054"/>
                <a:ext cx="241733" cy="369332"/>
              </a:xfrm>
              <a:prstGeom prst="rect">
                <a:avLst/>
              </a:prstGeom>
              <a:blipFill>
                <a:blip r:embed="rId28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D916A0CB-0C0D-485B-BEEA-C7E413ECFA83}"/>
                  </a:ext>
                </a:extLst>
              </p:cNvPr>
              <p:cNvSpPr txBox="1"/>
              <p:nvPr/>
            </p:nvSpPr>
            <p:spPr>
              <a:xfrm>
                <a:off x="6008640" y="626981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D916A0CB-0C0D-485B-BEEA-C7E413ECF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640" y="6269811"/>
                <a:ext cx="241733" cy="369332"/>
              </a:xfrm>
              <a:prstGeom prst="rect">
                <a:avLst/>
              </a:prstGeom>
              <a:blipFill>
                <a:blip r:embed="rId29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直線接點 106">
            <a:extLst>
              <a:ext uri="{FF2B5EF4-FFF2-40B4-BE49-F238E27FC236}">
                <a16:creationId xmlns:a16="http://schemas.microsoft.com/office/drawing/2014/main" id="{3A8C1765-ED6F-4798-BD63-D811A5A0A168}"/>
              </a:ext>
            </a:extLst>
          </p:cNvPr>
          <p:cNvCxnSpPr>
            <a:cxnSpLocks/>
            <a:endCxn id="110" idx="3"/>
          </p:cNvCxnSpPr>
          <p:nvPr/>
        </p:nvCxnSpPr>
        <p:spPr>
          <a:xfrm flipV="1">
            <a:off x="6419468" y="3704420"/>
            <a:ext cx="1081984" cy="5755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橢圓 107">
            <a:extLst>
              <a:ext uri="{FF2B5EF4-FFF2-40B4-BE49-F238E27FC236}">
                <a16:creationId xmlns:a16="http://schemas.microsoft.com/office/drawing/2014/main" id="{95076A0D-E426-4068-B0F6-E4C4E1DACA05}"/>
              </a:ext>
            </a:extLst>
          </p:cNvPr>
          <p:cNvSpPr/>
          <p:nvPr/>
        </p:nvSpPr>
        <p:spPr>
          <a:xfrm>
            <a:off x="7541090" y="4984784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>
            <a:extLst>
              <a:ext uri="{FF2B5EF4-FFF2-40B4-BE49-F238E27FC236}">
                <a16:creationId xmlns:a16="http://schemas.microsoft.com/office/drawing/2014/main" id="{762D3291-6942-47E8-ACE4-6BF0D8C81145}"/>
              </a:ext>
            </a:extLst>
          </p:cNvPr>
          <p:cNvSpPr/>
          <p:nvPr/>
        </p:nvSpPr>
        <p:spPr>
          <a:xfrm>
            <a:off x="6326647" y="4223739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0" name="橢圓 109">
            <a:extLst>
              <a:ext uri="{FF2B5EF4-FFF2-40B4-BE49-F238E27FC236}">
                <a16:creationId xmlns:a16="http://schemas.microsoft.com/office/drawing/2014/main" id="{5A2D68C7-4FE3-4152-9742-477A32E194C8}"/>
              </a:ext>
            </a:extLst>
          </p:cNvPr>
          <p:cNvSpPr/>
          <p:nvPr/>
        </p:nvSpPr>
        <p:spPr>
          <a:xfrm>
            <a:off x="7476309" y="3557877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>
            <a:extLst>
              <a:ext uri="{FF2B5EF4-FFF2-40B4-BE49-F238E27FC236}">
                <a16:creationId xmlns:a16="http://schemas.microsoft.com/office/drawing/2014/main" id="{FBA08BD1-520F-4FAE-BAF8-56DD6F836E9B}"/>
              </a:ext>
            </a:extLst>
          </p:cNvPr>
          <p:cNvSpPr/>
          <p:nvPr/>
        </p:nvSpPr>
        <p:spPr>
          <a:xfrm>
            <a:off x="7541090" y="6443353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>
            <a:extLst>
              <a:ext uri="{FF2B5EF4-FFF2-40B4-BE49-F238E27FC236}">
                <a16:creationId xmlns:a16="http://schemas.microsoft.com/office/drawing/2014/main" id="{9FC42A41-2F39-4017-9C4B-305FB82E5F8F}"/>
              </a:ext>
            </a:extLst>
          </p:cNvPr>
          <p:cNvSpPr/>
          <p:nvPr/>
        </p:nvSpPr>
        <p:spPr>
          <a:xfrm>
            <a:off x="6268153" y="5628225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3" name="直線接點 112">
            <a:extLst>
              <a:ext uri="{FF2B5EF4-FFF2-40B4-BE49-F238E27FC236}">
                <a16:creationId xmlns:a16="http://schemas.microsoft.com/office/drawing/2014/main" id="{88D81C69-F824-47FB-A836-5A4459DB3798}"/>
              </a:ext>
            </a:extLst>
          </p:cNvPr>
          <p:cNvCxnSpPr>
            <a:cxnSpLocks/>
            <a:endCxn id="108" idx="3"/>
          </p:cNvCxnSpPr>
          <p:nvPr/>
        </p:nvCxnSpPr>
        <p:spPr>
          <a:xfrm flipV="1">
            <a:off x="6375721" y="5131327"/>
            <a:ext cx="1190512" cy="5987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接點 113">
            <a:extLst>
              <a:ext uri="{FF2B5EF4-FFF2-40B4-BE49-F238E27FC236}">
                <a16:creationId xmlns:a16="http://schemas.microsoft.com/office/drawing/2014/main" id="{66938966-F0A0-4709-B11A-E5682BD2C105}"/>
              </a:ext>
            </a:extLst>
          </p:cNvPr>
          <p:cNvCxnSpPr>
            <a:cxnSpLocks/>
          </p:cNvCxnSpPr>
          <p:nvPr/>
        </p:nvCxnSpPr>
        <p:spPr>
          <a:xfrm>
            <a:off x="6439839" y="4374999"/>
            <a:ext cx="1122313" cy="6713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>
            <a:extLst>
              <a:ext uri="{FF2B5EF4-FFF2-40B4-BE49-F238E27FC236}">
                <a16:creationId xmlns:a16="http://schemas.microsoft.com/office/drawing/2014/main" id="{5F50651A-0B71-43EB-95EB-616EC917178E}"/>
              </a:ext>
            </a:extLst>
          </p:cNvPr>
          <p:cNvCxnSpPr>
            <a:cxnSpLocks/>
            <a:stCxn id="112" idx="5"/>
            <a:endCxn id="111" idx="1"/>
          </p:cNvCxnSpPr>
          <p:nvPr/>
        </p:nvCxnSpPr>
        <p:spPr>
          <a:xfrm>
            <a:off x="6414696" y="5774768"/>
            <a:ext cx="1151537" cy="6937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E15A3E56-1383-4F0C-B13D-2DEC28C6503E}"/>
                  </a:ext>
                </a:extLst>
              </p:cNvPr>
              <p:cNvSpPr txBox="1"/>
              <p:nvPr/>
            </p:nvSpPr>
            <p:spPr>
              <a:xfrm>
                <a:off x="7366601" y="4209764"/>
                <a:ext cx="14495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pieces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E15A3E56-1383-4F0C-B13D-2DEC28C65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601" y="4209764"/>
                <a:ext cx="1449564" cy="430887"/>
              </a:xfrm>
              <a:prstGeom prst="rect">
                <a:avLst/>
              </a:prstGeom>
              <a:blipFill>
                <a:blip r:embed="rId30"/>
                <a:stretch>
                  <a:fillRect t="-24286" r="-13866" b="-514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CCDF7D5F-BD84-422A-BB0B-8E702077437A}"/>
                  </a:ext>
                </a:extLst>
              </p:cNvPr>
              <p:cNvSpPr txBox="1"/>
              <p:nvPr/>
            </p:nvSpPr>
            <p:spPr>
              <a:xfrm>
                <a:off x="4811453" y="26333"/>
                <a:ext cx="7678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− 0.5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6" name="文字方塊 115">
                <a:extLst>
                  <a:ext uri="{FF2B5EF4-FFF2-40B4-BE49-F238E27FC236}">
                    <a16:creationId xmlns:a16="http://schemas.microsoft.com/office/drawing/2014/main" id="{CCDF7D5F-BD84-422A-BB0B-8E7020774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53" y="26333"/>
                <a:ext cx="767839" cy="369332"/>
              </a:xfrm>
              <a:prstGeom prst="rect">
                <a:avLst/>
              </a:prstGeom>
              <a:blipFill>
                <a:blip r:embed="rId31"/>
                <a:stretch>
                  <a:fillRect l="-1587" r="-10317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861C9E87-7A75-42AE-90A8-0A1DCDAE944F}"/>
                  </a:ext>
                </a:extLst>
              </p:cNvPr>
              <p:cNvSpPr txBox="1"/>
              <p:nvPr/>
            </p:nvSpPr>
            <p:spPr>
              <a:xfrm>
                <a:off x="4874523" y="1965020"/>
                <a:ext cx="7005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861C9E87-7A75-42AE-90A8-0A1DCDAE9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523" y="1965020"/>
                <a:ext cx="700512" cy="369332"/>
              </a:xfrm>
              <a:prstGeom prst="rect">
                <a:avLst/>
              </a:prstGeom>
              <a:blipFill>
                <a:blip r:embed="rId32"/>
                <a:stretch>
                  <a:fillRect l="-8696" r="-10435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1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3" grpId="0"/>
      <p:bldP spid="71" grpId="0" animBg="1"/>
      <p:bldP spid="75" grpId="0" animBg="1"/>
      <p:bldP spid="78" grpId="0" animBg="1"/>
      <p:bldP spid="87" grpId="0" animBg="1"/>
      <p:bldP spid="89" grpId="0"/>
      <p:bldP spid="90" grpId="0"/>
      <p:bldP spid="91" grpId="0"/>
      <p:bldP spid="94" grpId="0"/>
      <p:bldP spid="96" grpId="0"/>
      <p:bldP spid="97" grpId="0"/>
      <p:bldP spid="100" grpId="0"/>
      <p:bldP spid="101" grpId="0"/>
      <p:bldP spid="103" grpId="0"/>
      <p:bldP spid="104" grpId="0"/>
      <p:bldP spid="105" grpId="0"/>
      <p:bldP spid="106" grpId="0"/>
      <p:bldP spid="108" grpId="0" animBg="1"/>
      <p:bldP spid="109" grpId="0" animBg="1"/>
      <p:bldP spid="110" grpId="0" animBg="1"/>
      <p:bldP spid="111" grpId="0" animBg="1"/>
      <p:bldP spid="112" grpId="0" animBg="1"/>
      <p:bldP spid="43" grpId="0"/>
      <p:bldP spid="116" grpId="0"/>
      <p:bldP spid="1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>
            <a:extLst>
              <a:ext uri="{FF2B5EF4-FFF2-40B4-BE49-F238E27FC236}">
                <a16:creationId xmlns:a16="http://schemas.microsoft.com/office/drawing/2014/main" id="{850558DE-98BB-4B82-BCD2-BD651470F2E0}"/>
              </a:ext>
            </a:extLst>
          </p:cNvPr>
          <p:cNvSpPr/>
          <p:nvPr/>
        </p:nvSpPr>
        <p:spPr>
          <a:xfrm>
            <a:off x="2882448" y="33852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1728492D-3FEA-4ACE-9206-FA4FFEC6D913}"/>
              </a:ext>
            </a:extLst>
          </p:cNvPr>
          <p:cNvCxnSpPr>
            <a:cxnSpLocks/>
          </p:cNvCxnSpPr>
          <p:nvPr/>
        </p:nvCxnSpPr>
        <p:spPr>
          <a:xfrm>
            <a:off x="2459201" y="67788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>
            <a:extLst>
              <a:ext uri="{FF2B5EF4-FFF2-40B4-BE49-F238E27FC236}">
                <a16:creationId xmlns:a16="http://schemas.microsoft.com/office/drawing/2014/main" id="{ECF61597-37BF-4208-97B4-076E8072077F}"/>
              </a:ext>
            </a:extLst>
          </p:cNvPr>
          <p:cNvGrpSpPr/>
          <p:nvPr/>
        </p:nvGrpSpPr>
        <p:grpSpPr>
          <a:xfrm>
            <a:off x="2089869" y="483827"/>
            <a:ext cx="369332" cy="1042899"/>
            <a:chOff x="1442621" y="3880883"/>
            <a:chExt cx="369332" cy="1042899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D5C1127-D5A1-46AF-9FCF-CC7AF8D67146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E30F7F71-3354-42B6-B232-3CD9573E7474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9" name="直線單箭頭接點 8">
                <a:extLst>
                  <a:ext uri="{FF2B5EF4-FFF2-40B4-BE49-F238E27FC236}">
                    <a16:creationId xmlns:a16="http://schemas.microsoft.com/office/drawing/2014/main" id="{F7986741-695A-41F5-B688-8C0A1173C390}"/>
                  </a:ext>
                </a:extLst>
              </p:cNvPr>
              <p:cNvCxnSpPr>
                <a:cxnSpLocks/>
                <a:stCxn id="1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AEE764C-AC7F-4110-91E7-A7B233B13474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0339C039-E2FA-422A-8571-828D703E40B1}"/>
              </a:ext>
            </a:extLst>
          </p:cNvPr>
          <p:cNvCxnSpPr>
            <a:cxnSpLocks/>
          </p:cNvCxnSpPr>
          <p:nvPr/>
        </p:nvCxnSpPr>
        <p:spPr>
          <a:xfrm flipV="1">
            <a:off x="3520623" y="646039"/>
            <a:ext cx="8246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/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DBE7FD8D-3252-4A20-BE8F-BD470E1C8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084" y="240399"/>
                <a:ext cx="238847" cy="369332"/>
              </a:xfrm>
              <a:prstGeom prst="rect">
                <a:avLst/>
              </a:prstGeom>
              <a:blipFill>
                <a:blip r:embed="rId2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橢圓 13">
            <a:extLst>
              <a:ext uri="{FF2B5EF4-FFF2-40B4-BE49-F238E27FC236}">
                <a16:creationId xmlns:a16="http://schemas.microsoft.com/office/drawing/2014/main" id="{4183F645-E745-4959-845E-1B81D0C38EA3}"/>
              </a:ext>
            </a:extLst>
          </p:cNvPr>
          <p:cNvSpPr/>
          <p:nvPr/>
        </p:nvSpPr>
        <p:spPr>
          <a:xfrm>
            <a:off x="2920134" y="233310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AD49349F-144C-44D5-AEE8-9E261C9BF11B}"/>
              </a:ext>
            </a:extLst>
          </p:cNvPr>
          <p:cNvCxnSpPr>
            <a:cxnSpLocks/>
          </p:cNvCxnSpPr>
          <p:nvPr/>
        </p:nvCxnSpPr>
        <p:spPr>
          <a:xfrm>
            <a:off x="2496887" y="267246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A3D99BE-AD75-42F5-B9E7-90E4FF73361A}"/>
              </a:ext>
            </a:extLst>
          </p:cNvPr>
          <p:cNvGrpSpPr/>
          <p:nvPr/>
        </p:nvGrpSpPr>
        <p:grpSpPr>
          <a:xfrm>
            <a:off x="2127555" y="2478407"/>
            <a:ext cx="369332" cy="1042899"/>
            <a:chOff x="1442621" y="3880883"/>
            <a:chExt cx="369332" cy="104289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27406F2-316C-4F6C-917B-E935C3EB8505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1C684CBF-F904-4198-B3A7-CBA364FCFB61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19" name="直線單箭頭接點 18">
                <a:extLst>
                  <a:ext uri="{FF2B5EF4-FFF2-40B4-BE49-F238E27FC236}">
                    <a16:creationId xmlns:a16="http://schemas.microsoft.com/office/drawing/2014/main" id="{23C7482E-DF63-46BB-856C-C902E137E869}"/>
                  </a:ext>
                </a:extLst>
              </p:cNvPr>
              <p:cNvCxnSpPr>
                <a:cxnSpLocks/>
                <a:stCxn id="20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D6F4EE9-5D16-4F29-BED7-A5F8F1EE5FF6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AD796E9-5B6D-4E13-8B1D-9D8EDF537CF1}"/>
              </a:ext>
            </a:extLst>
          </p:cNvPr>
          <p:cNvCxnSpPr>
            <a:cxnSpLocks/>
          </p:cNvCxnSpPr>
          <p:nvPr/>
        </p:nvCxnSpPr>
        <p:spPr>
          <a:xfrm flipV="1">
            <a:off x="3582982" y="677886"/>
            <a:ext cx="742265" cy="19757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/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3F86C91F-C587-45D4-89A3-2DC03B95B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689" y="2704279"/>
                <a:ext cx="468077" cy="369332"/>
              </a:xfrm>
              <a:prstGeom prst="rect">
                <a:avLst/>
              </a:prstGeom>
              <a:blipFill>
                <a:blip r:embed="rId3"/>
                <a:stretch>
                  <a:fillRect l="-3947" r="-1578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/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2E99C66-47BC-4CB9-8DFB-4B8B7E9FC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579" y="862116"/>
                <a:ext cx="700513" cy="369332"/>
              </a:xfrm>
              <a:prstGeom prst="rect">
                <a:avLst/>
              </a:prstGeom>
              <a:blipFill>
                <a:blip r:embed="rId4"/>
                <a:stretch>
                  <a:fillRect l="-1739" r="-11304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>
            <a:extLst>
              <a:ext uri="{FF2B5EF4-FFF2-40B4-BE49-F238E27FC236}">
                <a16:creationId xmlns:a16="http://schemas.microsoft.com/office/drawing/2014/main" id="{9F800864-0493-4E59-A8BF-DD0582E2FE5A}"/>
              </a:ext>
            </a:extLst>
          </p:cNvPr>
          <p:cNvGrpSpPr/>
          <p:nvPr/>
        </p:nvGrpSpPr>
        <p:grpSpPr>
          <a:xfrm>
            <a:off x="2937364" y="501637"/>
            <a:ext cx="459145" cy="216188"/>
            <a:chOff x="1796442" y="4366794"/>
            <a:chExt cx="459145" cy="216188"/>
          </a:xfrm>
        </p:grpSpPr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099D01E9-9F4F-4C71-A792-F6FDD4481C05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56326B42-887A-48F9-B091-EEA2DB80CF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73A854F4-E95A-49F4-A001-DA297F9F9E4B}"/>
              </a:ext>
            </a:extLst>
          </p:cNvPr>
          <p:cNvGrpSpPr/>
          <p:nvPr/>
        </p:nvGrpSpPr>
        <p:grpSpPr>
          <a:xfrm>
            <a:off x="2984248" y="2526302"/>
            <a:ext cx="459145" cy="216188"/>
            <a:chOff x="1796442" y="4366794"/>
            <a:chExt cx="459145" cy="216188"/>
          </a:xfrm>
        </p:grpSpPr>
        <p:cxnSp>
          <p:nvCxnSpPr>
            <p:cNvPr id="30" name="直線單箭頭接點 29">
              <a:extLst>
                <a:ext uri="{FF2B5EF4-FFF2-40B4-BE49-F238E27FC236}">
                  <a16:creationId xmlns:a16="http://schemas.microsoft.com/office/drawing/2014/main" id="{84E2765B-FF96-45EA-9BA1-AE5EA9086DE1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52805375-C4E0-4981-AC96-1495B1DD51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/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2D749DDC-AFED-4E1A-9CF6-BF9410E70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12" y="1374711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A768596-3AAE-44B7-BFE8-FB7629D7B90E}"/>
                  </a:ext>
                </a:extLst>
              </p:cNvPr>
              <p:cNvSpPr txBox="1"/>
              <p:nvPr/>
            </p:nvSpPr>
            <p:spPr>
              <a:xfrm>
                <a:off x="3817083" y="250683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A768596-3AAE-44B7-BFE8-FB7629D7B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83" y="250683"/>
                <a:ext cx="238847" cy="369332"/>
              </a:xfrm>
              <a:prstGeom prst="rect">
                <a:avLst/>
              </a:prstGeom>
              <a:blipFill>
                <a:blip r:embed="rId6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/>
              <p:nvPr/>
            </p:nvSpPr>
            <p:spPr>
              <a:xfrm>
                <a:off x="3718562" y="2712485"/>
                <a:ext cx="4680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5A7F6221-A1C4-40E3-88DE-036E88D42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562" y="2712485"/>
                <a:ext cx="468077" cy="369332"/>
              </a:xfrm>
              <a:prstGeom prst="rect">
                <a:avLst/>
              </a:prstGeom>
              <a:blipFill>
                <a:blip r:embed="rId7"/>
                <a:stretch>
                  <a:fillRect l="-2597" r="-14286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/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1EA5342-2069-4980-A4D7-40D6B2A7B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40" y="-8658"/>
                <a:ext cx="1010148" cy="369332"/>
              </a:xfrm>
              <a:prstGeom prst="rect">
                <a:avLst/>
              </a:prstGeom>
              <a:blipFill>
                <a:blip r:embed="rId8"/>
                <a:stretch>
                  <a:fillRect l="-4217" r="-7229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4B164275-085A-444B-92CA-768B3CC07E00}"/>
              </a:ext>
            </a:extLst>
          </p:cNvPr>
          <p:cNvCxnSpPr>
            <a:cxnSpLocks/>
          </p:cNvCxnSpPr>
          <p:nvPr/>
        </p:nvCxnSpPr>
        <p:spPr>
          <a:xfrm flipV="1">
            <a:off x="1005020" y="686422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B5B72AF-D46F-4161-B8F4-10D546A0B1A9}"/>
              </a:ext>
            </a:extLst>
          </p:cNvPr>
          <p:cNvCxnSpPr>
            <a:cxnSpLocks/>
          </p:cNvCxnSpPr>
          <p:nvPr/>
        </p:nvCxnSpPr>
        <p:spPr>
          <a:xfrm>
            <a:off x="993944" y="665246"/>
            <a:ext cx="0" cy="200487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DC06D87F-DFC6-45F9-A55F-50CB1E363A59}"/>
              </a:ext>
            </a:extLst>
          </p:cNvPr>
          <p:cNvCxnSpPr>
            <a:cxnSpLocks/>
          </p:cNvCxnSpPr>
          <p:nvPr/>
        </p:nvCxnSpPr>
        <p:spPr>
          <a:xfrm>
            <a:off x="555330" y="1585626"/>
            <a:ext cx="431761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id="{6FC4116A-47C5-4C2A-A18D-561A8427DF23}"/>
              </a:ext>
            </a:extLst>
          </p:cNvPr>
          <p:cNvCxnSpPr>
            <a:cxnSpLocks/>
          </p:cNvCxnSpPr>
          <p:nvPr/>
        </p:nvCxnSpPr>
        <p:spPr>
          <a:xfrm flipV="1">
            <a:off x="1040758" y="2666213"/>
            <a:ext cx="106692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/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2EF3A122-DE7C-4402-A522-FA42AD3F9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913" y="2864413"/>
                <a:ext cx="471283" cy="369332"/>
              </a:xfrm>
              <a:prstGeom prst="rect">
                <a:avLst/>
              </a:prstGeom>
              <a:blipFill>
                <a:blip r:embed="rId9"/>
                <a:stretch>
                  <a:fillRect l="-15584" r="-16883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/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12A6E360-CC40-441F-AF99-7BEF03B49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678" y="1953563"/>
                <a:ext cx="1239378" cy="369332"/>
              </a:xfrm>
              <a:prstGeom prst="rect">
                <a:avLst/>
              </a:prstGeom>
              <a:blipFill>
                <a:blip r:embed="rId10"/>
                <a:stretch>
                  <a:fillRect l="-1478" r="-5911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AC92D370-9A7D-4AB1-B7EB-8D23CAA1C61D}"/>
              </a:ext>
            </a:extLst>
          </p:cNvPr>
          <p:cNvCxnSpPr>
            <a:cxnSpLocks/>
          </p:cNvCxnSpPr>
          <p:nvPr/>
        </p:nvCxnSpPr>
        <p:spPr>
          <a:xfrm flipV="1">
            <a:off x="3601462" y="2673207"/>
            <a:ext cx="723785" cy="6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90961D5D-7D64-43E5-ABBB-D4F5DD6D8897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3520623" y="657615"/>
            <a:ext cx="829244" cy="1996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AACD8E64-B928-4310-8117-D7B634A28A38}"/>
                  </a:ext>
                </a:extLst>
              </p:cNvPr>
              <p:cNvSpPr txBox="1"/>
              <p:nvPr/>
            </p:nvSpPr>
            <p:spPr>
              <a:xfrm>
                <a:off x="3471170" y="188494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2" name="文字方塊 61">
                <a:extLst>
                  <a:ext uri="{FF2B5EF4-FFF2-40B4-BE49-F238E27FC236}">
                    <a16:creationId xmlns:a16="http://schemas.microsoft.com/office/drawing/2014/main" id="{AACD8E64-B928-4310-8117-D7B634A2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170" y="1884941"/>
                <a:ext cx="238847" cy="369332"/>
              </a:xfrm>
              <a:prstGeom prst="rect">
                <a:avLst/>
              </a:prstGeom>
              <a:blipFill>
                <a:blip r:embed="rId11"/>
                <a:stretch>
                  <a:fillRect l="-27500" r="-30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F670339-A369-4D99-861B-919C70AD84D1}"/>
                  </a:ext>
                </a:extLst>
              </p:cNvPr>
              <p:cNvSpPr txBox="1"/>
              <p:nvPr/>
            </p:nvSpPr>
            <p:spPr>
              <a:xfrm>
                <a:off x="3182068" y="1085286"/>
                <a:ext cx="53649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F670339-A369-4D99-861B-919C70AD84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2068" y="1085286"/>
                <a:ext cx="536494" cy="369332"/>
              </a:xfrm>
              <a:prstGeom prst="rect">
                <a:avLst/>
              </a:prstGeom>
              <a:blipFill>
                <a:blip r:embed="rId12"/>
                <a:stretch>
                  <a:fillRect r="-6818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群組 64">
            <a:extLst>
              <a:ext uri="{FF2B5EF4-FFF2-40B4-BE49-F238E27FC236}">
                <a16:creationId xmlns:a16="http://schemas.microsoft.com/office/drawing/2014/main" id="{8162241A-0A77-4F45-A214-1AAE3F1364C0}"/>
              </a:ext>
            </a:extLst>
          </p:cNvPr>
          <p:cNvGrpSpPr/>
          <p:nvPr/>
        </p:nvGrpSpPr>
        <p:grpSpPr>
          <a:xfrm>
            <a:off x="4369901" y="455252"/>
            <a:ext cx="369332" cy="1042899"/>
            <a:chOff x="1442621" y="3880883"/>
            <a:chExt cx="369332" cy="1042899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D8EE8586-FFBD-4BE7-819B-063E7D0C8E99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67" name="群組 66">
              <a:extLst>
                <a:ext uri="{FF2B5EF4-FFF2-40B4-BE49-F238E27FC236}">
                  <a16:creationId xmlns:a16="http://schemas.microsoft.com/office/drawing/2014/main" id="{2C29A79C-5672-44FE-A5F5-5AD9432604D7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68" name="直線單箭頭接點 67">
                <a:extLst>
                  <a:ext uri="{FF2B5EF4-FFF2-40B4-BE49-F238E27FC236}">
                    <a16:creationId xmlns:a16="http://schemas.microsoft.com/office/drawing/2014/main" id="{6DFDC1B9-AABF-4A3B-BA62-0AD1DC7A4811}"/>
                  </a:ext>
                </a:extLst>
              </p:cNvPr>
              <p:cNvCxnSpPr>
                <a:cxnSpLocks/>
                <a:stCxn id="69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ECBF7925-7B2E-4306-AE55-6414EC675242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37A2F77A-6371-4189-A24E-6FE4BE7AC659}"/>
              </a:ext>
            </a:extLst>
          </p:cNvPr>
          <p:cNvGrpSpPr/>
          <p:nvPr/>
        </p:nvGrpSpPr>
        <p:grpSpPr>
          <a:xfrm>
            <a:off x="4393052" y="2449832"/>
            <a:ext cx="369332" cy="1042899"/>
            <a:chOff x="1442621" y="3880883"/>
            <a:chExt cx="369332" cy="1042899"/>
          </a:xfrm>
        </p:grpSpPr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A82DEE24-58AB-4801-BB6C-A58A2BC309F7}"/>
                </a:ext>
              </a:extLst>
            </p:cNvPr>
            <p:cNvSpPr/>
            <p:nvPr/>
          </p:nvSpPr>
          <p:spPr>
            <a:xfrm>
              <a:off x="1442621" y="3880883"/>
              <a:ext cx="36933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/>
                <a:t>+</a:t>
              </a:r>
              <a:endParaRPr lang="zh-TW" altLang="en-US" sz="2400" dirty="0"/>
            </a:p>
          </p:txBody>
        </p:sp>
        <p:grpSp>
          <p:nvGrpSpPr>
            <p:cNvPr id="72" name="群組 71">
              <a:extLst>
                <a:ext uri="{FF2B5EF4-FFF2-40B4-BE49-F238E27FC236}">
                  <a16:creationId xmlns:a16="http://schemas.microsoft.com/office/drawing/2014/main" id="{7003D40B-7845-4C44-8B0D-09AF0E9CE346}"/>
                </a:ext>
              </a:extLst>
            </p:cNvPr>
            <p:cNvGrpSpPr/>
            <p:nvPr/>
          </p:nvGrpSpPr>
          <p:grpSpPr>
            <a:xfrm>
              <a:off x="1460430" y="4270378"/>
              <a:ext cx="333714" cy="653404"/>
              <a:chOff x="5009975" y="3353595"/>
              <a:chExt cx="333714" cy="653404"/>
            </a:xfrm>
          </p:grpSpPr>
          <p:cxnSp>
            <p:nvCxnSpPr>
              <p:cNvPr id="73" name="直線單箭頭接點 72">
                <a:extLst>
                  <a:ext uri="{FF2B5EF4-FFF2-40B4-BE49-F238E27FC236}">
                    <a16:creationId xmlns:a16="http://schemas.microsoft.com/office/drawing/2014/main" id="{B3E0587A-F7AD-4BCE-AC35-26A66E781D43}"/>
                  </a:ext>
                </a:extLst>
              </p:cNvPr>
              <p:cNvCxnSpPr>
                <a:cxnSpLocks/>
                <a:stCxn id="74" idx="0"/>
              </p:cNvCxnSpPr>
              <p:nvPr/>
            </p:nvCxnSpPr>
            <p:spPr>
              <a:xfrm flipH="1" flipV="1">
                <a:off x="5172402" y="3353595"/>
                <a:ext cx="4430" cy="31969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877085C0-409D-4523-AAAB-3A5CD6283793}"/>
                  </a:ext>
                </a:extLst>
              </p:cNvPr>
              <p:cNvSpPr/>
              <p:nvPr/>
            </p:nvSpPr>
            <p:spPr>
              <a:xfrm>
                <a:off x="5009975" y="3673285"/>
                <a:ext cx="333714" cy="33371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/>
                  <a:t>1</a:t>
                </a:r>
                <a:endParaRPr lang="zh-TW" altLang="en-US" dirty="0"/>
              </a:p>
            </p:txBody>
          </p:sp>
        </p:grpSp>
      </p:grpSp>
      <p:sp>
        <p:nvSpPr>
          <p:cNvPr id="75" name="橢圓 74">
            <a:extLst>
              <a:ext uri="{FF2B5EF4-FFF2-40B4-BE49-F238E27FC236}">
                <a16:creationId xmlns:a16="http://schemas.microsoft.com/office/drawing/2014/main" id="{0FE782D8-1168-4E48-92EB-432857933330}"/>
              </a:ext>
            </a:extLst>
          </p:cNvPr>
          <p:cNvSpPr/>
          <p:nvPr/>
        </p:nvSpPr>
        <p:spPr>
          <a:xfrm>
            <a:off x="5161709" y="295300"/>
            <a:ext cx="638175" cy="6381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8CC20C45-7F43-4CE1-8AE6-3A9594781449}"/>
              </a:ext>
            </a:extLst>
          </p:cNvPr>
          <p:cNvCxnSpPr>
            <a:cxnSpLocks/>
          </p:cNvCxnSpPr>
          <p:nvPr/>
        </p:nvCxnSpPr>
        <p:spPr>
          <a:xfrm>
            <a:off x="4738462" y="63465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橢圓 77">
            <a:extLst>
              <a:ext uri="{FF2B5EF4-FFF2-40B4-BE49-F238E27FC236}">
                <a16:creationId xmlns:a16="http://schemas.microsoft.com/office/drawing/2014/main" id="{D9B52C57-F547-424F-8B88-F2ABB5AB961E}"/>
              </a:ext>
            </a:extLst>
          </p:cNvPr>
          <p:cNvSpPr/>
          <p:nvPr/>
        </p:nvSpPr>
        <p:spPr>
          <a:xfrm>
            <a:off x="5199395" y="2289880"/>
            <a:ext cx="638175" cy="6381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F5269990-ABC1-4B87-8CA6-AF79852027E0}"/>
              </a:ext>
            </a:extLst>
          </p:cNvPr>
          <p:cNvCxnSpPr>
            <a:cxnSpLocks/>
          </p:cNvCxnSpPr>
          <p:nvPr/>
        </p:nvCxnSpPr>
        <p:spPr>
          <a:xfrm>
            <a:off x="4776148" y="262923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群組 80">
            <a:extLst>
              <a:ext uri="{FF2B5EF4-FFF2-40B4-BE49-F238E27FC236}">
                <a16:creationId xmlns:a16="http://schemas.microsoft.com/office/drawing/2014/main" id="{5B043C0D-C9D7-4396-8CB1-F4F57DEB541E}"/>
              </a:ext>
            </a:extLst>
          </p:cNvPr>
          <p:cNvGrpSpPr/>
          <p:nvPr/>
        </p:nvGrpSpPr>
        <p:grpSpPr>
          <a:xfrm>
            <a:off x="5216625" y="458410"/>
            <a:ext cx="459145" cy="216188"/>
            <a:chOff x="1796442" y="4366794"/>
            <a:chExt cx="459145" cy="216188"/>
          </a:xfrm>
        </p:grpSpPr>
        <p:cxnSp>
          <p:nvCxnSpPr>
            <p:cNvPr id="82" name="直線單箭頭接點 81">
              <a:extLst>
                <a:ext uri="{FF2B5EF4-FFF2-40B4-BE49-F238E27FC236}">
                  <a16:creationId xmlns:a16="http://schemas.microsoft.com/office/drawing/2014/main" id="{8CC3899D-41D2-4B23-AA08-0C6C1F02526A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單箭頭接點 82">
              <a:extLst>
                <a:ext uri="{FF2B5EF4-FFF2-40B4-BE49-F238E27FC236}">
                  <a16:creationId xmlns:a16="http://schemas.microsoft.com/office/drawing/2014/main" id="{78FA7FAF-9968-4B79-81A5-544CB18917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87FAC457-6DD8-4FC5-AE68-0E9E2F1DA8CB}"/>
              </a:ext>
            </a:extLst>
          </p:cNvPr>
          <p:cNvGrpSpPr/>
          <p:nvPr/>
        </p:nvGrpSpPr>
        <p:grpSpPr>
          <a:xfrm>
            <a:off x="5263509" y="2483075"/>
            <a:ext cx="459145" cy="216188"/>
            <a:chOff x="1796442" y="4366794"/>
            <a:chExt cx="459145" cy="216188"/>
          </a:xfrm>
        </p:grpSpPr>
        <p:cxnSp>
          <p:nvCxnSpPr>
            <p:cNvPr id="85" name="直線單箭頭接點 84">
              <a:extLst>
                <a:ext uri="{FF2B5EF4-FFF2-40B4-BE49-F238E27FC236}">
                  <a16:creationId xmlns:a16="http://schemas.microsoft.com/office/drawing/2014/main" id="{FFB0CDE0-6527-402A-945F-5E4719730974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>
              <a:extLst>
                <a:ext uri="{FF2B5EF4-FFF2-40B4-BE49-F238E27FC236}">
                  <a16:creationId xmlns:a16="http://schemas.microsoft.com/office/drawing/2014/main" id="{49964421-FA29-4EF1-90D4-89FBDB574E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CC67C11D-9958-4C90-8B33-BE14B0FF0B34}"/>
                  </a:ext>
                </a:extLst>
              </p:cNvPr>
              <p:cNvSpPr txBox="1"/>
              <p:nvPr/>
            </p:nvSpPr>
            <p:spPr>
              <a:xfrm>
                <a:off x="4407376" y="-18121"/>
                <a:ext cx="11443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CC67C11D-9958-4C90-8B33-BE14B0FF0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376" y="-18121"/>
                <a:ext cx="1144352" cy="369332"/>
              </a:xfrm>
              <a:prstGeom prst="rect">
                <a:avLst/>
              </a:prstGeom>
              <a:blipFill>
                <a:blip r:embed="rId13"/>
                <a:stretch>
                  <a:fillRect l="-3723" r="-638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895C6B18-0D27-4821-900C-2FDB1A1E1641}"/>
                  </a:ext>
                </a:extLst>
              </p:cNvPr>
              <p:cNvSpPr txBox="1"/>
              <p:nvPr/>
            </p:nvSpPr>
            <p:spPr>
              <a:xfrm>
                <a:off x="4331694" y="1935311"/>
                <a:ext cx="13735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4" name="文字方塊 93">
                <a:extLst>
                  <a:ext uri="{FF2B5EF4-FFF2-40B4-BE49-F238E27FC236}">
                    <a16:creationId xmlns:a16="http://schemas.microsoft.com/office/drawing/2014/main" id="{895C6B18-0D27-4821-900C-2FDB1A1E1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694" y="1935311"/>
                <a:ext cx="1373581" cy="369332"/>
              </a:xfrm>
              <a:prstGeom prst="rect">
                <a:avLst/>
              </a:prstGeom>
              <a:blipFill>
                <a:blip r:embed="rId14"/>
                <a:stretch>
                  <a:fillRect l="-889" r="-5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直線接點 101">
            <a:extLst>
              <a:ext uri="{FF2B5EF4-FFF2-40B4-BE49-F238E27FC236}">
                <a16:creationId xmlns:a16="http://schemas.microsoft.com/office/drawing/2014/main" id="{C214C830-6FAC-4FBC-BC1F-017DB5FC749A}"/>
              </a:ext>
            </a:extLst>
          </p:cNvPr>
          <p:cNvCxnSpPr>
            <a:cxnSpLocks/>
          </p:cNvCxnSpPr>
          <p:nvPr/>
        </p:nvCxnSpPr>
        <p:spPr>
          <a:xfrm>
            <a:off x="1618572" y="3642057"/>
            <a:ext cx="0" cy="2933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5D5962F4-E75C-429F-90A7-F02B14A72D9D}"/>
                  </a:ext>
                </a:extLst>
              </p:cNvPr>
              <p:cNvSpPr txBox="1"/>
              <p:nvPr/>
            </p:nvSpPr>
            <p:spPr>
              <a:xfrm>
                <a:off x="1276479" y="488611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3" name="文字方塊 102">
                <a:extLst>
                  <a:ext uri="{FF2B5EF4-FFF2-40B4-BE49-F238E27FC236}">
                    <a16:creationId xmlns:a16="http://schemas.microsoft.com/office/drawing/2014/main" id="{5D5962F4-E75C-429F-90A7-F02B14A72D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479" y="4886111"/>
                <a:ext cx="241733" cy="369332"/>
              </a:xfrm>
              <a:prstGeom prst="rect">
                <a:avLst/>
              </a:prstGeom>
              <a:blipFill>
                <a:blip r:embed="rId1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BD067CDE-50D0-4619-8316-5CDD5DCF0D06}"/>
                  </a:ext>
                </a:extLst>
              </p:cNvPr>
              <p:cNvSpPr txBox="1"/>
              <p:nvPr/>
            </p:nvSpPr>
            <p:spPr>
              <a:xfrm>
                <a:off x="2145648" y="6406782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4" name="文字方塊 103">
                <a:extLst>
                  <a:ext uri="{FF2B5EF4-FFF2-40B4-BE49-F238E27FC236}">
                    <a16:creationId xmlns:a16="http://schemas.microsoft.com/office/drawing/2014/main" id="{BD067CDE-50D0-4619-8316-5CDD5DCF0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648" y="6406782"/>
                <a:ext cx="383054" cy="369332"/>
              </a:xfrm>
              <a:prstGeom prst="rect">
                <a:avLst/>
              </a:prstGeom>
              <a:blipFill>
                <a:blip r:embed="rId16"/>
                <a:stretch>
                  <a:fillRect l="-11111" r="-634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9675F05-93BF-447B-93BF-4B496429C3ED}"/>
                  </a:ext>
                </a:extLst>
              </p:cNvPr>
              <p:cNvSpPr txBox="1"/>
              <p:nvPr/>
            </p:nvSpPr>
            <p:spPr>
              <a:xfrm>
                <a:off x="1298187" y="352130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5" name="文字方塊 104">
                <a:extLst>
                  <a:ext uri="{FF2B5EF4-FFF2-40B4-BE49-F238E27FC236}">
                    <a16:creationId xmlns:a16="http://schemas.microsoft.com/office/drawing/2014/main" id="{09675F05-93BF-447B-93BF-4B496429C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187" y="3521306"/>
                <a:ext cx="241733" cy="369332"/>
              </a:xfrm>
              <a:prstGeom prst="rect">
                <a:avLst/>
              </a:prstGeom>
              <a:blipFill>
                <a:blip r:embed="rId17"/>
                <a:stretch>
                  <a:fillRect l="-30000" r="-275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D916A0CB-0C0D-485B-BEEA-C7E413ECFA83}"/>
                  </a:ext>
                </a:extLst>
              </p:cNvPr>
              <p:cNvSpPr txBox="1"/>
              <p:nvPr/>
            </p:nvSpPr>
            <p:spPr>
              <a:xfrm>
                <a:off x="1280407" y="633206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6" name="文字方塊 105">
                <a:extLst>
                  <a:ext uri="{FF2B5EF4-FFF2-40B4-BE49-F238E27FC236}">
                    <a16:creationId xmlns:a16="http://schemas.microsoft.com/office/drawing/2014/main" id="{D916A0CB-0C0D-485B-BEEA-C7E413ECF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407" y="6332063"/>
                <a:ext cx="241733" cy="369332"/>
              </a:xfrm>
              <a:prstGeom prst="rect">
                <a:avLst/>
              </a:prstGeom>
              <a:blipFill>
                <a:blip r:embed="rId18"/>
                <a:stretch>
                  <a:fillRect l="-27500" r="-30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直線接點 106">
            <a:extLst>
              <a:ext uri="{FF2B5EF4-FFF2-40B4-BE49-F238E27FC236}">
                <a16:creationId xmlns:a16="http://schemas.microsoft.com/office/drawing/2014/main" id="{3A8C1765-ED6F-4798-BD63-D811A5A0A168}"/>
              </a:ext>
            </a:extLst>
          </p:cNvPr>
          <p:cNvCxnSpPr>
            <a:cxnSpLocks/>
          </p:cNvCxnSpPr>
          <p:nvPr/>
        </p:nvCxnSpPr>
        <p:spPr>
          <a:xfrm flipV="1">
            <a:off x="1691235" y="3766672"/>
            <a:ext cx="1081984" cy="5755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橢圓 107">
            <a:extLst>
              <a:ext uri="{FF2B5EF4-FFF2-40B4-BE49-F238E27FC236}">
                <a16:creationId xmlns:a16="http://schemas.microsoft.com/office/drawing/2014/main" id="{95076A0D-E426-4068-B0F6-E4C4E1DACA05}"/>
              </a:ext>
            </a:extLst>
          </p:cNvPr>
          <p:cNvSpPr/>
          <p:nvPr/>
        </p:nvSpPr>
        <p:spPr>
          <a:xfrm>
            <a:off x="2812857" y="5047036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>
            <a:extLst>
              <a:ext uri="{FF2B5EF4-FFF2-40B4-BE49-F238E27FC236}">
                <a16:creationId xmlns:a16="http://schemas.microsoft.com/office/drawing/2014/main" id="{762D3291-6942-47E8-ACE4-6BF0D8C81145}"/>
              </a:ext>
            </a:extLst>
          </p:cNvPr>
          <p:cNvSpPr/>
          <p:nvPr/>
        </p:nvSpPr>
        <p:spPr>
          <a:xfrm>
            <a:off x="1598414" y="4285991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>
            <a:extLst>
              <a:ext uri="{FF2B5EF4-FFF2-40B4-BE49-F238E27FC236}">
                <a16:creationId xmlns:a16="http://schemas.microsoft.com/office/drawing/2014/main" id="{FBA08BD1-520F-4FAE-BAF8-56DD6F836E9B}"/>
              </a:ext>
            </a:extLst>
          </p:cNvPr>
          <p:cNvSpPr/>
          <p:nvPr/>
        </p:nvSpPr>
        <p:spPr>
          <a:xfrm>
            <a:off x="2812857" y="6505605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橢圓 111">
            <a:extLst>
              <a:ext uri="{FF2B5EF4-FFF2-40B4-BE49-F238E27FC236}">
                <a16:creationId xmlns:a16="http://schemas.microsoft.com/office/drawing/2014/main" id="{9FC42A41-2F39-4017-9C4B-305FB82E5F8F}"/>
              </a:ext>
            </a:extLst>
          </p:cNvPr>
          <p:cNvSpPr/>
          <p:nvPr/>
        </p:nvSpPr>
        <p:spPr>
          <a:xfrm>
            <a:off x="1539920" y="5690477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3" name="直線接點 112">
            <a:extLst>
              <a:ext uri="{FF2B5EF4-FFF2-40B4-BE49-F238E27FC236}">
                <a16:creationId xmlns:a16="http://schemas.microsoft.com/office/drawing/2014/main" id="{88D81C69-F824-47FB-A836-5A4459DB3798}"/>
              </a:ext>
            </a:extLst>
          </p:cNvPr>
          <p:cNvCxnSpPr>
            <a:cxnSpLocks/>
            <a:endCxn id="108" idx="3"/>
          </p:cNvCxnSpPr>
          <p:nvPr/>
        </p:nvCxnSpPr>
        <p:spPr>
          <a:xfrm flipV="1">
            <a:off x="1647488" y="5193579"/>
            <a:ext cx="1190512" cy="59870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接點 113">
            <a:extLst>
              <a:ext uri="{FF2B5EF4-FFF2-40B4-BE49-F238E27FC236}">
                <a16:creationId xmlns:a16="http://schemas.microsoft.com/office/drawing/2014/main" id="{66938966-F0A0-4709-B11A-E5682BD2C105}"/>
              </a:ext>
            </a:extLst>
          </p:cNvPr>
          <p:cNvCxnSpPr>
            <a:cxnSpLocks/>
          </p:cNvCxnSpPr>
          <p:nvPr/>
        </p:nvCxnSpPr>
        <p:spPr>
          <a:xfrm>
            <a:off x="1711606" y="4437251"/>
            <a:ext cx="1122313" cy="6713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>
            <a:extLst>
              <a:ext uri="{FF2B5EF4-FFF2-40B4-BE49-F238E27FC236}">
                <a16:creationId xmlns:a16="http://schemas.microsoft.com/office/drawing/2014/main" id="{5F50651A-0B71-43EB-95EB-616EC917178E}"/>
              </a:ext>
            </a:extLst>
          </p:cNvPr>
          <p:cNvCxnSpPr>
            <a:cxnSpLocks/>
            <a:stCxn id="112" idx="5"/>
            <a:endCxn id="111" idx="1"/>
          </p:cNvCxnSpPr>
          <p:nvPr/>
        </p:nvCxnSpPr>
        <p:spPr>
          <a:xfrm>
            <a:off x="1686463" y="5837020"/>
            <a:ext cx="1151537" cy="6937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6150EAD9-F407-410A-A2DA-621B98387724}"/>
              </a:ext>
            </a:extLst>
          </p:cNvPr>
          <p:cNvCxnSpPr>
            <a:cxnSpLocks/>
          </p:cNvCxnSpPr>
          <p:nvPr/>
        </p:nvCxnSpPr>
        <p:spPr>
          <a:xfrm flipV="1">
            <a:off x="5787509" y="626039"/>
            <a:ext cx="8246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單箭頭接點 116">
            <a:extLst>
              <a:ext uri="{FF2B5EF4-FFF2-40B4-BE49-F238E27FC236}">
                <a16:creationId xmlns:a16="http://schemas.microsoft.com/office/drawing/2014/main" id="{EDFF1554-B572-47C6-B45B-5C16B3D3F7B9}"/>
              </a:ext>
            </a:extLst>
          </p:cNvPr>
          <p:cNvCxnSpPr>
            <a:cxnSpLocks/>
          </p:cNvCxnSpPr>
          <p:nvPr/>
        </p:nvCxnSpPr>
        <p:spPr>
          <a:xfrm flipV="1">
            <a:off x="5849868" y="657886"/>
            <a:ext cx="742265" cy="19757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單箭頭接點 119">
            <a:extLst>
              <a:ext uri="{FF2B5EF4-FFF2-40B4-BE49-F238E27FC236}">
                <a16:creationId xmlns:a16="http://schemas.microsoft.com/office/drawing/2014/main" id="{335B4C79-E2A3-4881-91C4-783EA21F56F1}"/>
              </a:ext>
            </a:extLst>
          </p:cNvPr>
          <p:cNvCxnSpPr>
            <a:cxnSpLocks/>
          </p:cNvCxnSpPr>
          <p:nvPr/>
        </p:nvCxnSpPr>
        <p:spPr>
          <a:xfrm flipV="1">
            <a:off x="5868348" y="2653207"/>
            <a:ext cx="723785" cy="6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單箭頭接點 120">
            <a:extLst>
              <a:ext uri="{FF2B5EF4-FFF2-40B4-BE49-F238E27FC236}">
                <a16:creationId xmlns:a16="http://schemas.microsoft.com/office/drawing/2014/main" id="{CC5027BF-52EB-4C75-9EF9-5501ED391161}"/>
              </a:ext>
            </a:extLst>
          </p:cNvPr>
          <p:cNvCxnSpPr>
            <a:cxnSpLocks/>
          </p:cNvCxnSpPr>
          <p:nvPr/>
        </p:nvCxnSpPr>
        <p:spPr>
          <a:xfrm>
            <a:off x="5787509" y="637615"/>
            <a:ext cx="829244" cy="1996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矩形 122">
            <a:extLst>
              <a:ext uri="{FF2B5EF4-FFF2-40B4-BE49-F238E27FC236}">
                <a16:creationId xmlns:a16="http://schemas.microsoft.com/office/drawing/2014/main" id="{CD993C4E-C342-41D3-9096-68D8E3CC4A04}"/>
              </a:ext>
            </a:extLst>
          </p:cNvPr>
          <p:cNvSpPr/>
          <p:nvPr/>
        </p:nvSpPr>
        <p:spPr>
          <a:xfrm>
            <a:off x="6636787" y="435252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4B7C0681-B878-49DE-896D-4D8DFA358567}"/>
              </a:ext>
            </a:extLst>
          </p:cNvPr>
          <p:cNvGrpSpPr/>
          <p:nvPr/>
        </p:nvGrpSpPr>
        <p:grpSpPr>
          <a:xfrm>
            <a:off x="6654596" y="824747"/>
            <a:ext cx="333714" cy="653404"/>
            <a:chOff x="5009975" y="3353595"/>
            <a:chExt cx="333714" cy="653404"/>
          </a:xfrm>
        </p:grpSpPr>
        <p:cxnSp>
          <p:nvCxnSpPr>
            <p:cNvPr id="125" name="直線單箭頭接點 124">
              <a:extLst>
                <a:ext uri="{FF2B5EF4-FFF2-40B4-BE49-F238E27FC236}">
                  <a16:creationId xmlns:a16="http://schemas.microsoft.com/office/drawing/2014/main" id="{729959B9-3885-4AFC-92D8-476D11BE7A13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24878A10-2D86-49D8-A763-C640DC01E88F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</p:grpSp>
      <p:sp>
        <p:nvSpPr>
          <p:cNvPr id="128" name="矩形 127">
            <a:extLst>
              <a:ext uri="{FF2B5EF4-FFF2-40B4-BE49-F238E27FC236}">
                <a16:creationId xmlns:a16="http://schemas.microsoft.com/office/drawing/2014/main" id="{981C00F1-035F-44AE-9EC2-1BA211BE22FB}"/>
              </a:ext>
            </a:extLst>
          </p:cNvPr>
          <p:cNvSpPr/>
          <p:nvPr/>
        </p:nvSpPr>
        <p:spPr>
          <a:xfrm>
            <a:off x="6659938" y="2429832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grpSp>
        <p:nvGrpSpPr>
          <p:cNvPr id="129" name="群組 128">
            <a:extLst>
              <a:ext uri="{FF2B5EF4-FFF2-40B4-BE49-F238E27FC236}">
                <a16:creationId xmlns:a16="http://schemas.microsoft.com/office/drawing/2014/main" id="{476D1506-6ED8-4AA7-8896-102645ACAB7D}"/>
              </a:ext>
            </a:extLst>
          </p:cNvPr>
          <p:cNvGrpSpPr/>
          <p:nvPr/>
        </p:nvGrpSpPr>
        <p:grpSpPr>
          <a:xfrm>
            <a:off x="6677747" y="2819327"/>
            <a:ext cx="333714" cy="653404"/>
            <a:chOff x="5009975" y="3353595"/>
            <a:chExt cx="333714" cy="653404"/>
          </a:xfrm>
        </p:grpSpPr>
        <p:cxnSp>
          <p:nvCxnSpPr>
            <p:cNvPr id="130" name="直線單箭頭接點 129">
              <a:extLst>
                <a:ext uri="{FF2B5EF4-FFF2-40B4-BE49-F238E27FC236}">
                  <a16:creationId xmlns:a16="http://schemas.microsoft.com/office/drawing/2014/main" id="{F6C4DF20-CF02-403A-A3D8-E600B8DC18C1}"/>
                </a:ext>
              </a:extLst>
            </p:cNvPr>
            <p:cNvCxnSpPr>
              <a:cxnSpLocks/>
              <a:stCxn id="131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5B9756B3-EA7B-47AC-97B2-84E943BF3AF1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1</a:t>
              </a:r>
              <a:endParaRPr lang="zh-TW" altLang="en-US" dirty="0"/>
            </a:p>
          </p:txBody>
        </p:sp>
      </p:grpSp>
      <p:sp>
        <p:nvSpPr>
          <p:cNvPr id="132" name="橢圓 131">
            <a:extLst>
              <a:ext uri="{FF2B5EF4-FFF2-40B4-BE49-F238E27FC236}">
                <a16:creationId xmlns:a16="http://schemas.microsoft.com/office/drawing/2014/main" id="{217582B1-B857-46B1-8BFD-15F4E85B484F}"/>
              </a:ext>
            </a:extLst>
          </p:cNvPr>
          <p:cNvSpPr/>
          <p:nvPr/>
        </p:nvSpPr>
        <p:spPr>
          <a:xfrm>
            <a:off x="7428595" y="275300"/>
            <a:ext cx="638175" cy="6381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3" name="直線單箭頭接點 132">
            <a:extLst>
              <a:ext uri="{FF2B5EF4-FFF2-40B4-BE49-F238E27FC236}">
                <a16:creationId xmlns:a16="http://schemas.microsoft.com/office/drawing/2014/main" id="{A7964D8E-B407-4EA4-AF7E-7CA2483BCACF}"/>
              </a:ext>
            </a:extLst>
          </p:cNvPr>
          <p:cNvCxnSpPr>
            <a:cxnSpLocks/>
          </p:cNvCxnSpPr>
          <p:nvPr/>
        </p:nvCxnSpPr>
        <p:spPr>
          <a:xfrm>
            <a:off x="7005348" y="61465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橢圓 133">
            <a:extLst>
              <a:ext uri="{FF2B5EF4-FFF2-40B4-BE49-F238E27FC236}">
                <a16:creationId xmlns:a16="http://schemas.microsoft.com/office/drawing/2014/main" id="{5033C5A3-E1E7-4A65-865D-D7123CB7DCB2}"/>
              </a:ext>
            </a:extLst>
          </p:cNvPr>
          <p:cNvSpPr/>
          <p:nvPr/>
        </p:nvSpPr>
        <p:spPr>
          <a:xfrm>
            <a:off x="7466281" y="2269880"/>
            <a:ext cx="638175" cy="6381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CD640954-F0CB-4EBA-9E2A-BA924F3F9BE5}"/>
              </a:ext>
            </a:extLst>
          </p:cNvPr>
          <p:cNvCxnSpPr>
            <a:cxnSpLocks/>
          </p:cNvCxnSpPr>
          <p:nvPr/>
        </p:nvCxnSpPr>
        <p:spPr>
          <a:xfrm>
            <a:off x="7043034" y="2609239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3326AE2D-F612-425A-B3F7-F3A08DCD6FEA}"/>
              </a:ext>
            </a:extLst>
          </p:cNvPr>
          <p:cNvGrpSpPr/>
          <p:nvPr/>
        </p:nvGrpSpPr>
        <p:grpSpPr>
          <a:xfrm>
            <a:off x="7483511" y="438410"/>
            <a:ext cx="459145" cy="216188"/>
            <a:chOff x="1796442" y="4366794"/>
            <a:chExt cx="459145" cy="216188"/>
          </a:xfrm>
        </p:grpSpPr>
        <p:cxnSp>
          <p:nvCxnSpPr>
            <p:cNvPr id="137" name="直線單箭頭接點 136">
              <a:extLst>
                <a:ext uri="{FF2B5EF4-FFF2-40B4-BE49-F238E27FC236}">
                  <a16:creationId xmlns:a16="http://schemas.microsoft.com/office/drawing/2014/main" id="{2DA0F2E4-F574-4B91-85AF-D45686A1639D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單箭頭接點 137">
              <a:extLst>
                <a:ext uri="{FF2B5EF4-FFF2-40B4-BE49-F238E27FC236}">
                  <a16:creationId xmlns:a16="http://schemas.microsoft.com/office/drawing/2014/main" id="{2F7A8D39-47C1-4891-898E-ABFEBCC9BC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群組 138">
            <a:extLst>
              <a:ext uri="{FF2B5EF4-FFF2-40B4-BE49-F238E27FC236}">
                <a16:creationId xmlns:a16="http://schemas.microsoft.com/office/drawing/2014/main" id="{963E54E8-85DC-47C1-AFD4-91F5E173F729}"/>
              </a:ext>
            </a:extLst>
          </p:cNvPr>
          <p:cNvGrpSpPr/>
          <p:nvPr/>
        </p:nvGrpSpPr>
        <p:grpSpPr>
          <a:xfrm>
            <a:off x="7530395" y="2463075"/>
            <a:ext cx="459145" cy="216188"/>
            <a:chOff x="1796442" y="4366794"/>
            <a:chExt cx="459145" cy="216188"/>
          </a:xfrm>
        </p:grpSpPr>
        <p:cxnSp>
          <p:nvCxnSpPr>
            <p:cNvPr id="140" name="直線單箭頭接點 139">
              <a:extLst>
                <a:ext uri="{FF2B5EF4-FFF2-40B4-BE49-F238E27FC236}">
                  <a16:creationId xmlns:a16="http://schemas.microsoft.com/office/drawing/2014/main" id="{025515AC-7B87-4178-A671-FB17ADD02BC5}"/>
                </a:ext>
              </a:extLst>
            </p:cNvPr>
            <p:cNvCxnSpPr>
              <a:cxnSpLocks/>
            </p:cNvCxnSpPr>
            <p:nvPr/>
          </p:nvCxnSpPr>
          <p:spPr>
            <a:xfrm>
              <a:off x="1796442" y="4579069"/>
              <a:ext cx="2882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單箭頭接點 140">
              <a:extLst>
                <a:ext uri="{FF2B5EF4-FFF2-40B4-BE49-F238E27FC236}">
                  <a16:creationId xmlns:a16="http://schemas.microsoft.com/office/drawing/2014/main" id="{A41FFBBA-7F72-44CA-BA9A-B596CE7CD7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4661" y="4366794"/>
              <a:ext cx="170926" cy="2161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字方塊 141">
                <a:extLst>
                  <a:ext uri="{FF2B5EF4-FFF2-40B4-BE49-F238E27FC236}">
                    <a16:creationId xmlns:a16="http://schemas.microsoft.com/office/drawing/2014/main" id="{4B7D5C88-58A8-4D39-BBCD-672957184E79}"/>
                  </a:ext>
                </a:extLst>
              </p:cNvPr>
              <p:cNvSpPr txBox="1"/>
              <p:nvPr/>
            </p:nvSpPr>
            <p:spPr>
              <a:xfrm>
                <a:off x="6674262" y="-38121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2" name="文字方塊 141">
                <a:extLst>
                  <a:ext uri="{FF2B5EF4-FFF2-40B4-BE49-F238E27FC236}">
                    <a16:creationId xmlns:a16="http://schemas.microsoft.com/office/drawing/2014/main" id="{4B7D5C88-58A8-4D39-BBCD-672957184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262" y="-38121"/>
                <a:ext cx="383054" cy="369332"/>
              </a:xfrm>
              <a:prstGeom prst="rect">
                <a:avLst/>
              </a:prstGeom>
              <a:blipFill>
                <a:blip r:embed="rId19"/>
                <a:stretch>
                  <a:fillRect l="-11111" r="-6349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文字方塊 142">
                <a:extLst>
                  <a:ext uri="{FF2B5EF4-FFF2-40B4-BE49-F238E27FC236}">
                    <a16:creationId xmlns:a16="http://schemas.microsoft.com/office/drawing/2014/main" id="{4D8B1086-17B4-4239-AB82-7FF64B210216}"/>
                  </a:ext>
                </a:extLst>
              </p:cNvPr>
              <p:cNvSpPr txBox="1"/>
              <p:nvPr/>
            </p:nvSpPr>
            <p:spPr>
              <a:xfrm>
                <a:off x="6598580" y="1915311"/>
                <a:ext cx="13806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3" name="文字方塊 142">
                <a:extLst>
                  <a:ext uri="{FF2B5EF4-FFF2-40B4-BE49-F238E27FC236}">
                    <a16:creationId xmlns:a16="http://schemas.microsoft.com/office/drawing/2014/main" id="{4D8B1086-17B4-4239-AB82-7FF64B210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580" y="1915311"/>
                <a:ext cx="1380699" cy="369332"/>
              </a:xfrm>
              <a:prstGeom prst="rect">
                <a:avLst/>
              </a:prstGeom>
              <a:blipFill>
                <a:blip r:embed="rId22"/>
                <a:stretch>
                  <a:fillRect l="-441" r="-528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1" name="直線單箭頭接點 150">
            <a:extLst>
              <a:ext uri="{FF2B5EF4-FFF2-40B4-BE49-F238E27FC236}">
                <a16:creationId xmlns:a16="http://schemas.microsoft.com/office/drawing/2014/main" id="{D7C1AA04-10CB-4B13-A617-4BCD209E8F8F}"/>
              </a:ext>
            </a:extLst>
          </p:cNvPr>
          <p:cNvCxnSpPr>
            <a:cxnSpLocks/>
          </p:cNvCxnSpPr>
          <p:nvPr/>
        </p:nvCxnSpPr>
        <p:spPr>
          <a:xfrm>
            <a:off x="8066770" y="609696"/>
            <a:ext cx="509442" cy="8884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單箭頭接點 151">
            <a:extLst>
              <a:ext uri="{FF2B5EF4-FFF2-40B4-BE49-F238E27FC236}">
                <a16:creationId xmlns:a16="http://schemas.microsoft.com/office/drawing/2014/main" id="{868084E0-C52B-4237-B97C-F2D7475AA031}"/>
              </a:ext>
            </a:extLst>
          </p:cNvPr>
          <p:cNvCxnSpPr>
            <a:cxnSpLocks/>
          </p:cNvCxnSpPr>
          <p:nvPr/>
        </p:nvCxnSpPr>
        <p:spPr>
          <a:xfrm flipV="1">
            <a:off x="8104456" y="1480106"/>
            <a:ext cx="433614" cy="11241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單箭頭接點 153">
            <a:extLst>
              <a:ext uri="{FF2B5EF4-FFF2-40B4-BE49-F238E27FC236}">
                <a16:creationId xmlns:a16="http://schemas.microsoft.com/office/drawing/2014/main" id="{C38C4EAD-39CF-4625-9D16-B78BB97A9C6C}"/>
              </a:ext>
            </a:extLst>
          </p:cNvPr>
          <p:cNvCxnSpPr>
            <a:cxnSpLocks/>
          </p:cNvCxnSpPr>
          <p:nvPr/>
        </p:nvCxnSpPr>
        <p:spPr>
          <a:xfrm>
            <a:off x="8527703" y="1480106"/>
            <a:ext cx="4377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5F328F53-D506-4CB5-B6F5-04C99E0633D3}"/>
                  </a:ext>
                </a:extLst>
              </p:cNvPr>
              <p:cNvSpPr txBox="1"/>
              <p:nvPr/>
            </p:nvSpPr>
            <p:spPr>
              <a:xfrm>
                <a:off x="8282164" y="658199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5" name="文字方塊 154">
                <a:extLst>
                  <a:ext uri="{FF2B5EF4-FFF2-40B4-BE49-F238E27FC236}">
                    <a16:creationId xmlns:a16="http://schemas.microsoft.com/office/drawing/2014/main" id="{5F328F53-D506-4CB5-B6F5-04C99E063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164" y="658199"/>
                <a:ext cx="238847" cy="369332"/>
              </a:xfrm>
              <a:prstGeom prst="rect">
                <a:avLst/>
              </a:prstGeom>
              <a:blipFill>
                <a:blip r:embed="rId23"/>
                <a:stretch>
                  <a:fillRect l="-30769" r="-30769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文字方塊 155">
                <a:extLst>
                  <a:ext uri="{FF2B5EF4-FFF2-40B4-BE49-F238E27FC236}">
                    <a16:creationId xmlns:a16="http://schemas.microsoft.com/office/drawing/2014/main" id="{0BCCBB7C-332E-4FEA-8DDF-CD6E98CEFA34}"/>
                  </a:ext>
                </a:extLst>
              </p:cNvPr>
              <p:cNvSpPr txBox="1"/>
              <p:nvPr/>
            </p:nvSpPr>
            <p:spPr>
              <a:xfrm>
                <a:off x="8299265" y="2222148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6" name="文字方塊 155">
                <a:extLst>
                  <a:ext uri="{FF2B5EF4-FFF2-40B4-BE49-F238E27FC236}">
                    <a16:creationId xmlns:a16="http://schemas.microsoft.com/office/drawing/2014/main" id="{0BCCBB7C-332E-4FEA-8DDF-CD6E98CEF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265" y="2222148"/>
                <a:ext cx="238847" cy="369332"/>
              </a:xfrm>
              <a:prstGeom prst="rect">
                <a:avLst/>
              </a:prstGeom>
              <a:blipFill>
                <a:blip r:embed="rId24"/>
                <a:stretch>
                  <a:fillRect l="-27500" r="-30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文字方塊 156">
                <a:extLst>
                  <a:ext uri="{FF2B5EF4-FFF2-40B4-BE49-F238E27FC236}">
                    <a16:creationId xmlns:a16="http://schemas.microsoft.com/office/drawing/2014/main" id="{FEA229DE-050A-4E99-B58B-C6CA85F0B0D0}"/>
                  </a:ext>
                </a:extLst>
              </p:cNvPr>
              <p:cNvSpPr txBox="1"/>
              <p:nvPr/>
            </p:nvSpPr>
            <p:spPr>
              <a:xfrm>
                <a:off x="8700326" y="1537574"/>
                <a:ext cx="382078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7" name="文字方塊 156">
                <a:extLst>
                  <a:ext uri="{FF2B5EF4-FFF2-40B4-BE49-F238E27FC236}">
                    <a16:creationId xmlns:a16="http://schemas.microsoft.com/office/drawing/2014/main" id="{FEA229DE-050A-4E99-B58B-C6CA85F0B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326" y="1537574"/>
                <a:ext cx="382078" cy="369332"/>
              </a:xfrm>
              <a:prstGeom prst="rect">
                <a:avLst/>
              </a:prstGeom>
              <a:blipFill>
                <a:blip r:embed="rId25"/>
                <a:stretch>
                  <a:fillRect l="-9524" r="-634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橢圓 157">
            <a:extLst>
              <a:ext uri="{FF2B5EF4-FFF2-40B4-BE49-F238E27FC236}">
                <a16:creationId xmlns:a16="http://schemas.microsoft.com/office/drawing/2014/main" id="{1952FD17-BABB-4EC5-9B86-5E5B07E63F16}"/>
              </a:ext>
            </a:extLst>
          </p:cNvPr>
          <p:cNvSpPr/>
          <p:nvPr/>
        </p:nvSpPr>
        <p:spPr>
          <a:xfrm>
            <a:off x="2748076" y="3620129"/>
            <a:ext cx="171686" cy="17168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9" name="直線接點 158">
            <a:extLst>
              <a:ext uri="{FF2B5EF4-FFF2-40B4-BE49-F238E27FC236}">
                <a16:creationId xmlns:a16="http://schemas.microsoft.com/office/drawing/2014/main" id="{D45A0656-AC62-45DD-A175-745733DBEDC3}"/>
              </a:ext>
            </a:extLst>
          </p:cNvPr>
          <p:cNvCxnSpPr>
            <a:cxnSpLocks/>
          </p:cNvCxnSpPr>
          <p:nvPr/>
        </p:nvCxnSpPr>
        <p:spPr>
          <a:xfrm>
            <a:off x="4148918" y="3641129"/>
            <a:ext cx="0" cy="293311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32984FD1-FCF1-436E-B118-A69AFD1CCFBE}"/>
                  </a:ext>
                </a:extLst>
              </p:cNvPr>
              <p:cNvSpPr txBox="1"/>
              <p:nvPr/>
            </p:nvSpPr>
            <p:spPr>
              <a:xfrm>
                <a:off x="3672620" y="4876177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0" name="文字方塊 159">
                <a:extLst>
                  <a:ext uri="{FF2B5EF4-FFF2-40B4-BE49-F238E27FC236}">
                    <a16:creationId xmlns:a16="http://schemas.microsoft.com/office/drawing/2014/main" id="{32984FD1-FCF1-436E-B118-A69AFD1C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620" y="4876177"/>
                <a:ext cx="383054" cy="369332"/>
              </a:xfrm>
              <a:prstGeom prst="rect">
                <a:avLst/>
              </a:prstGeom>
              <a:blipFill>
                <a:blip r:embed="rId26"/>
                <a:stretch>
                  <a:fillRect l="-9524" r="-6349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文字方塊 160">
                <a:extLst>
                  <a:ext uri="{FF2B5EF4-FFF2-40B4-BE49-F238E27FC236}">
                    <a16:creationId xmlns:a16="http://schemas.microsoft.com/office/drawing/2014/main" id="{54B180BE-F819-4E04-8574-7F80D9DC6F61}"/>
                  </a:ext>
                </a:extLst>
              </p:cNvPr>
              <p:cNvSpPr txBox="1"/>
              <p:nvPr/>
            </p:nvSpPr>
            <p:spPr>
              <a:xfrm>
                <a:off x="4706130" y="6380309"/>
                <a:ext cx="3759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1" name="文字方塊 160">
                <a:extLst>
                  <a:ext uri="{FF2B5EF4-FFF2-40B4-BE49-F238E27FC236}">
                    <a16:creationId xmlns:a16="http://schemas.microsoft.com/office/drawing/2014/main" id="{54B180BE-F819-4E04-8574-7F80D9DC6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130" y="6380309"/>
                <a:ext cx="375937" cy="369332"/>
              </a:xfrm>
              <a:prstGeom prst="rect">
                <a:avLst/>
              </a:prstGeom>
              <a:blipFill>
                <a:blip r:embed="rId27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2" name="直線接點 161">
            <a:extLst>
              <a:ext uri="{FF2B5EF4-FFF2-40B4-BE49-F238E27FC236}">
                <a16:creationId xmlns:a16="http://schemas.microsoft.com/office/drawing/2014/main" id="{F5D8AEDD-9E2A-4DAC-BE09-A544A732C170}"/>
              </a:ext>
            </a:extLst>
          </p:cNvPr>
          <p:cNvCxnSpPr>
            <a:cxnSpLocks/>
          </p:cNvCxnSpPr>
          <p:nvPr/>
        </p:nvCxnSpPr>
        <p:spPr>
          <a:xfrm>
            <a:off x="4177124" y="5147747"/>
            <a:ext cx="1333993" cy="13955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接點 162">
            <a:extLst>
              <a:ext uri="{FF2B5EF4-FFF2-40B4-BE49-F238E27FC236}">
                <a16:creationId xmlns:a16="http://schemas.microsoft.com/office/drawing/2014/main" id="{DE025D30-250F-4110-ADDB-C22A8B26F9D0}"/>
              </a:ext>
            </a:extLst>
          </p:cNvPr>
          <p:cNvCxnSpPr>
            <a:cxnSpLocks/>
          </p:cNvCxnSpPr>
          <p:nvPr/>
        </p:nvCxnSpPr>
        <p:spPr>
          <a:xfrm flipV="1">
            <a:off x="4151820" y="3726972"/>
            <a:ext cx="1356816" cy="14230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文字方塊 163">
                <a:extLst>
                  <a:ext uri="{FF2B5EF4-FFF2-40B4-BE49-F238E27FC236}">
                    <a16:creationId xmlns:a16="http://schemas.microsoft.com/office/drawing/2014/main" id="{4A3E5B35-FF68-42BE-83AE-75653B201D5B}"/>
                  </a:ext>
                </a:extLst>
              </p:cNvPr>
              <p:cNvSpPr txBox="1"/>
              <p:nvPr/>
            </p:nvSpPr>
            <p:spPr>
              <a:xfrm>
                <a:off x="3770714" y="347198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4" name="文字方塊 163">
                <a:extLst>
                  <a:ext uri="{FF2B5EF4-FFF2-40B4-BE49-F238E27FC236}">
                    <a16:creationId xmlns:a16="http://schemas.microsoft.com/office/drawing/2014/main" id="{4A3E5B35-FF68-42BE-83AE-75653B201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714" y="3471982"/>
                <a:ext cx="241733" cy="369332"/>
              </a:xfrm>
              <a:prstGeom prst="rect">
                <a:avLst/>
              </a:prstGeom>
              <a:blipFill>
                <a:blip r:embed="rId28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文字方塊 164">
                <a:extLst>
                  <a:ext uri="{FF2B5EF4-FFF2-40B4-BE49-F238E27FC236}">
                    <a16:creationId xmlns:a16="http://schemas.microsoft.com/office/drawing/2014/main" id="{3229C836-43D7-4DBE-A8ED-38BCAF4E33B8}"/>
                  </a:ext>
                </a:extLst>
              </p:cNvPr>
              <p:cNvSpPr txBox="1"/>
              <p:nvPr/>
            </p:nvSpPr>
            <p:spPr>
              <a:xfrm>
                <a:off x="3752934" y="6282739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5" name="文字方塊 164">
                <a:extLst>
                  <a:ext uri="{FF2B5EF4-FFF2-40B4-BE49-F238E27FC236}">
                    <a16:creationId xmlns:a16="http://schemas.microsoft.com/office/drawing/2014/main" id="{3229C836-43D7-4DBE-A8ED-38BCAF4E3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934" y="6282739"/>
                <a:ext cx="241733" cy="369332"/>
              </a:xfrm>
              <a:prstGeom prst="rect">
                <a:avLst/>
              </a:prstGeom>
              <a:blipFill>
                <a:blip r:embed="rId29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6" name="直線接點 165">
            <a:extLst>
              <a:ext uri="{FF2B5EF4-FFF2-40B4-BE49-F238E27FC236}">
                <a16:creationId xmlns:a16="http://schemas.microsoft.com/office/drawing/2014/main" id="{65B2F7E2-B7C5-45EA-90F4-6FFD31D2CADA}"/>
              </a:ext>
            </a:extLst>
          </p:cNvPr>
          <p:cNvCxnSpPr>
            <a:cxnSpLocks/>
          </p:cNvCxnSpPr>
          <p:nvPr/>
        </p:nvCxnSpPr>
        <p:spPr>
          <a:xfrm>
            <a:off x="6347246" y="3647610"/>
            <a:ext cx="0" cy="29331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文字方塊 166">
                <a:extLst>
                  <a:ext uri="{FF2B5EF4-FFF2-40B4-BE49-F238E27FC236}">
                    <a16:creationId xmlns:a16="http://schemas.microsoft.com/office/drawing/2014/main" id="{5A0C77BF-F19E-41A9-AF98-EAEE03704BC9}"/>
                  </a:ext>
                </a:extLst>
              </p:cNvPr>
              <p:cNvSpPr txBox="1"/>
              <p:nvPr/>
            </p:nvSpPr>
            <p:spPr>
              <a:xfrm>
                <a:off x="6005153" y="489166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7" name="文字方塊 166">
                <a:extLst>
                  <a:ext uri="{FF2B5EF4-FFF2-40B4-BE49-F238E27FC236}">
                    <a16:creationId xmlns:a16="http://schemas.microsoft.com/office/drawing/2014/main" id="{5A0C77BF-F19E-41A9-AF98-EAEE03704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153" y="4891664"/>
                <a:ext cx="241733" cy="369332"/>
              </a:xfrm>
              <a:prstGeom prst="rect">
                <a:avLst/>
              </a:prstGeom>
              <a:blipFill>
                <a:blip r:embed="rId30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文字方塊 167">
                <a:extLst>
                  <a:ext uri="{FF2B5EF4-FFF2-40B4-BE49-F238E27FC236}">
                    <a16:creationId xmlns:a16="http://schemas.microsoft.com/office/drawing/2014/main" id="{BCDB20DC-E887-4F7E-9E82-F51BDB179744}"/>
                  </a:ext>
                </a:extLst>
              </p:cNvPr>
              <p:cNvSpPr txBox="1"/>
              <p:nvPr/>
            </p:nvSpPr>
            <p:spPr>
              <a:xfrm>
                <a:off x="6877903" y="6420212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8" name="文字方塊 167">
                <a:extLst>
                  <a:ext uri="{FF2B5EF4-FFF2-40B4-BE49-F238E27FC236}">
                    <a16:creationId xmlns:a16="http://schemas.microsoft.com/office/drawing/2014/main" id="{BCDB20DC-E887-4F7E-9E82-F51BDB179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903" y="6420212"/>
                <a:ext cx="383054" cy="369332"/>
              </a:xfrm>
              <a:prstGeom prst="rect">
                <a:avLst/>
              </a:prstGeom>
              <a:blipFill>
                <a:blip r:embed="rId31"/>
                <a:stretch>
                  <a:fillRect l="-9524" r="-634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文字方塊 168">
                <a:extLst>
                  <a:ext uri="{FF2B5EF4-FFF2-40B4-BE49-F238E27FC236}">
                    <a16:creationId xmlns:a16="http://schemas.microsoft.com/office/drawing/2014/main" id="{35B4EE77-AE72-445B-993E-201F3CC567DA}"/>
                  </a:ext>
                </a:extLst>
              </p:cNvPr>
              <p:cNvSpPr txBox="1"/>
              <p:nvPr/>
            </p:nvSpPr>
            <p:spPr>
              <a:xfrm>
                <a:off x="6026861" y="3526859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9" name="文字方塊 168">
                <a:extLst>
                  <a:ext uri="{FF2B5EF4-FFF2-40B4-BE49-F238E27FC236}">
                    <a16:creationId xmlns:a16="http://schemas.microsoft.com/office/drawing/2014/main" id="{35B4EE77-AE72-445B-993E-201F3CC56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861" y="3526859"/>
                <a:ext cx="241733" cy="369332"/>
              </a:xfrm>
              <a:prstGeom prst="rect">
                <a:avLst/>
              </a:prstGeom>
              <a:blipFill>
                <a:blip r:embed="rId32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文字方塊 169">
                <a:extLst>
                  <a:ext uri="{FF2B5EF4-FFF2-40B4-BE49-F238E27FC236}">
                    <a16:creationId xmlns:a16="http://schemas.microsoft.com/office/drawing/2014/main" id="{893DBB42-4B7E-42FB-8238-9B7EA4B45149}"/>
                  </a:ext>
                </a:extLst>
              </p:cNvPr>
              <p:cNvSpPr txBox="1"/>
              <p:nvPr/>
            </p:nvSpPr>
            <p:spPr>
              <a:xfrm>
                <a:off x="6009081" y="633761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0" name="文字方塊 169">
                <a:extLst>
                  <a:ext uri="{FF2B5EF4-FFF2-40B4-BE49-F238E27FC236}">
                    <a16:creationId xmlns:a16="http://schemas.microsoft.com/office/drawing/2014/main" id="{893DBB42-4B7E-42FB-8238-9B7EA4B45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081" y="6337616"/>
                <a:ext cx="241733" cy="369332"/>
              </a:xfrm>
              <a:prstGeom prst="rect">
                <a:avLst/>
              </a:prstGeom>
              <a:blipFill>
                <a:blip r:embed="rId33"/>
                <a:stretch>
                  <a:fillRect l="-30769" r="-3076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1" name="直線接點 170">
            <a:extLst>
              <a:ext uri="{FF2B5EF4-FFF2-40B4-BE49-F238E27FC236}">
                <a16:creationId xmlns:a16="http://schemas.microsoft.com/office/drawing/2014/main" id="{E2C9E859-5C6D-4D12-8CD5-78F18B1C3314}"/>
              </a:ext>
            </a:extLst>
          </p:cNvPr>
          <p:cNvCxnSpPr>
            <a:cxnSpLocks/>
            <a:endCxn id="177" idx="2"/>
          </p:cNvCxnSpPr>
          <p:nvPr/>
        </p:nvCxnSpPr>
        <p:spPr>
          <a:xfrm flipV="1">
            <a:off x="6372545" y="3715918"/>
            <a:ext cx="1211043" cy="2509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橢圓 171">
            <a:extLst>
              <a:ext uri="{FF2B5EF4-FFF2-40B4-BE49-F238E27FC236}">
                <a16:creationId xmlns:a16="http://schemas.microsoft.com/office/drawing/2014/main" id="{FBB0A0F8-B239-4FE5-AFF6-250E932C62E1}"/>
              </a:ext>
            </a:extLst>
          </p:cNvPr>
          <p:cNvSpPr/>
          <p:nvPr/>
        </p:nvSpPr>
        <p:spPr>
          <a:xfrm>
            <a:off x="6282438" y="3883620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3" name="橢圓 172">
            <a:extLst>
              <a:ext uri="{FF2B5EF4-FFF2-40B4-BE49-F238E27FC236}">
                <a16:creationId xmlns:a16="http://schemas.microsoft.com/office/drawing/2014/main" id="{A9ABD2BA-2EA4-4ED0-B467-6B91058B267E}"/>
              </a:ext>
            </a:extLst>
          </p:cNvPr>
          <p:cNvSpPr/>
          <p:nvPr/>
        </p:nvSpPr>
        <p:spPr>
          <a:xfrm>
            <a:off x="6265693" y="4740253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4" name="橢圓 173">
            <a:extLst>
              <a:ext uri="{FF2B5EF4-FFF2-40B4-BE49-F238E27FC236}">
                <a16:creationId xmlns:a16="http://schemas.microsoft.com/office/drawing/2014/main" id="{19DD1CC8-4120-4D19-A209-7DD17E517278}"/>
              </a:ext>
            </a:extLst>
          </p:cNvPr>
          <p:cNvSpPr/>
          <p:nvPr/>
        </p:nvSpPr>
        <p:spPr>
          <a:xfrm>
            <a:off x="6261403" y="5323761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>
            <a:extLst>
              <a:ext uri="{FF2B5EF4-FFF2-40B4-BE49-F238E27FC236}">
                <a16:creationId xmlns:a16="http://schemas.microsoft.com/office/drawing/2014/main" id="{50FA1127-52FD-4E81-95D9-D202AB72559F}"/>
              </a:ext>
            </a:extLst>
          </p:cNvPr>
          <p:cNvSpPr/>
          <p:nvPr/>
        </p:nvSpPr>
        <p:spPr>
          <a:xfrm>
            <a:off x="6282438" y="6123262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>
            <a:extLst>
              <a:ext uri="{FF2B5EF4-FFF2-40B4-BE49-F238E27FC236}">
                <a16:creationId xmlns:a16="http://schemas.microsoft.com/office/drawing/2014/main" id="{6C46CCA5-BA2B-4EA9-A56C-D918ACA9AB75}"/>
              </a:ext>
            </a:extLst>
          </p:cNvPr>
          <p:cNvSpPr/>
          <p:nvPr/>
        </p:nvSpPr>
        <p:spPr>
          <a:xfrm>
            <a:off x="7589440" y="4363557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7" name="橢圓 176">
            <a:extLst>
              <a:ext uri="{FF2B5EF4-FFF2-40B4-BE49-F238E27FC236}">
                <a16:creationId xmlns:a16="http://schemas.microsoft.com/office/drawing/2014/main" id="{27AFDEB1-88C7-45FC-8C74-369834F902EF}"/>
              </a:ext>
            </a:extLst>
          </p:cNvPr>
          <p:cNvSpPr/>
          <p:nvPr/>
        </p:nvSpPr>
        <p:spPr>
          <a:xfrm>
            <a:off x="7583588" y="3630075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橢圓 177">
            <a:extLst>
              <a:ext uri="{FF2B5EF4-FFF2-40B4-BE49-F238E27FC236}">
                <a16:creationId xmlns:a16="http://schemas.microsoft.com/office/drawing/2014/main" id="{8C6543E5-0D04-4E08-8175-24C90FC225B8}"/>
              </a:ext>
            </a:extLst>
          </p:cNvPr>
          <p:cNvSpPr/>
          <p:nvPr/>
        </p:nvSpPr>
        <p:spPr>
          <a:xfrm>
            <a:off x="7583588" y="5028323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橢圓 178">
            <a:extLst>
              <a:ext uri="{FF2B5EF4-FFF2-40B4-BE49-F238E27FC236}">
                <a16:creationId xmlns:a16="http://schemas.microsoft.com/office/drawing/2014/main" id="{B098788C-00B5-4FE4-8DAF-C7A60A1C8B9C}"/>
              </a:ext>
            </a:extLst>
          </p:cNvPr>
          <p:cNvSpPr/>
          <p:nvPr/>
        </p:nvSpPr>
        <p:spPr>
          <a:xfrm>
            <a:off x="7587824" y="5750696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橢圓 179">
            <a:extLst>
              <a:ext uri="{FF2B5EF4-FFF2-40B4-BE49-F238E27FC236}">
                <a16:creationId xmlns:a16="http://schemas.microsoft.com/office/drawing/2014/main" id="{C671019A-0C27-4E45-841F-810002D62030}"/>
              </a:ext>
            </a:extLst>
          </p:cNvPr>
          <p:cNvSpPr/>
          <p:nvPr/>
        </p:nvSpPr>
        <p:spPr>
          <a:xfrm>
            <a:off x="7617600" y="6479132"/>
            <a:ext cx="171686" cy="171686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1" name="直線接點 180">
            <a:extLst>
              <a:ext uri="{FF2B5EF4-FFF2-40B4-BE49-F238E27FC236}">
                <a16:creationId xmlns:a16="http://schemas.microsoft.com/office/drawing/2014/main" id="{9B809A9B-673E-4347-A88D-E54E703FE33F}"/>
              </a:ext>
            </a:extLst>
          </p:cNvPr>
          <p:cNvCxnSpPr>
            <a:cxnSpLocks/>
            <a:endCxn id="176" idx="2"/>
          </p:cNvCxnSpPr>
          <p:nvPr/>
        </p:nvCxnSpPr>
        <p:spPr>
          <a:xfrm flipV="1">
            <a:off x="6354870" y="4449400"/>
            <a:ext cx="1234570" cy="358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>
            <a:extLst>
              <a:ext uri="{FF2B5EF4-FFF2-40B4-BE49-F238E27FC236}">
                <a16:creationId xmlns:a16="http://schemas.microsoft.com/office/drawing/2014/main" id="{168CBFFE-E1E3-486C-BA19-315690CB3A3C}"/>
              </a:ext>
            </a:extLst>
          </p:cNvPr>
          <p:cNvCxnSpPr>
            <a:cxnSpLocks/>
            <a:stCxn id="174" idx="6"/>
          </p:cNvCxnSpPr>
          <p:nvPr/>
        </p:nvCxnSpPr>
        <p:spPr>
          <a:xfrm flipV="1">
            <a:off x="6433089" y="5136212"/>
            <a:ext cx="1144517" cy="273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接點 182">
            <a:extLst>
              <a:ext uri="{FF2B5EF4-FFF2-40B4-BE49-F238E27FC236}">
                <a16:creationId xmlns:a16="http://schemas.microsoft.com/office/drawing/2014/main" id="{28280088-54CD-4527-A898-5D2362E6F8D7}"/>
              </a:ext>
            </a:extLst>
          </p:cNvPr>
          <p:cNvCxnSpPr>
            <a:cxnSpLocks/>
            <a:endCxn id="179" idx="2"/>
          </p:cNvCxnSpPr>
          <p:nvPr/>
        </p:nvCxnSpPr>
        <p:spPr>
          <a:xfrm flipV="1">
            <a:off x="6466319" y="5836539"/>
            <a:ext cx="1121505" cy="341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接點 183">
            <a:extLst>
              <a:ext uri="{FF2B5EF4-FFF2-40B4-BE49-F238E27FC236}">
                <a16:creationId xmlns:a16="http://schemas.microsoft.com/office/drawing/2014/main" id="{39633C2D-C7E7-47EB-9360-260490EA4FE0}"/>
              </a:ext>
            </a:extLst>
          </p:cNvPr>
          <p:cNvCxnSpPr>
            <a:cxnSpLocks/>
            <a:endCxn id="176" idx="2"/>
          </p:cNvCxnSpPr>
          <p:nvPr/>
        </p:nvCxnSpPr>
        <p:spPr>
          <a:xfrm>
            <a:off x="6443679" y="3981887"/>
            <a:ext cx="1145761" cy="4675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>
            <a:extLst>
              <a:ext uri="{FF2B5EF4-FFF2-40B4-BE49-F238E27FC236}">
                <a16:creationId xmlns:a16="http://schemas.microsoft.com/office/drawing/2014/main" id="{BD9891CF-E03C-4E9D-81BE-EA9359AEB38F}"/>
              </a:ext>
            </a:extLst>
          </p:cNvPr>
          <p:cNvCxnSpPr>
            <a:cxnSpLocks/>
            <a:endCxn id="178" idx="2"/>
          </p:cNvCxnSpPr>
          <p:nvPr/>
        </p:nvCxnSpPr>
        <p:spPr>
          <a:xfrm>
            <a:off x="6353541" y="4818065"/>
            <a:ext cx="1230047" cy="2961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接點 185">
            <a:extLst>
              <a:ext uri="{FF2B5EF4-FFF2-40B4-BE49-F238E27FC236}">
                <a16:creationId xmlns:a16="http://schemas.microsoft.com/office/drawing/2014/main" id="{AA8DCFA5-24C6-4C8E-B63E-DA009A02F97D}"/>
              </a:ext>
            </a:extLst>
          </p:cNvPr>
          <p:cNvCxnSpPr>
            <a:cxnSpLocks/>
            <a:endCxn id="179" idx="2"/>
          </p:cNvCxnSpPr>
          <p:nvPr/>
        </p:nvCxnSpPr>
        <p:spPr>
          <a:xfrm>
            <a:off x="6454124" y="5408354"/>
            <a:ext cx="1133700" cy="4281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>
            <a:extLst>
              <a:ext uri="{FF2B5EF4-FFF2-40B4-BE49-F238E27FC236}">
                <a16:creationId xmlns:a16="http://schemas.microsoft.com/office/drawing/2014/main" id="{E9E4F040-D1BB-4587-B579-EC06413F3199}"/>
              </a:ext>
            </a:extLst>
          </p:cNvPr>
          <p:cNvCxnSpPr>
            <a:cxnSpLocks/>
          </p:cNvCxnSpPr>
          <p:nvPr/>
        </p:nvCxnSpPr>
        <p:spPr>
          <a:xfrm>
            <a:off x="6487282" y="6198878"/>
            <a:ext cx="1130318" cy="3558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文字方塊 187">
                <a:extLst>
                  <a:ext uri="{FF2B5EF4-FFF2-40B4-BE49-F238E27FC236}">
                    <a16:creationId xmlns:a16="http://schemas.microsoft.com/office/drawing/2014/main" id="{443EB2AB-1D99-4A1B-BE9C-76AEBB91CDCE}"/>
                  </a:ext>
                </a:extLst>
              </p:cNvPr>
              <p:cNvSpPr txBox="1"/>
              <p:nvPr/>
            </p:nvSpPr>
            <p:spPr>
              <a:xfrm>
                <a:off x="7557382" y="3903774"/>
                <a:ext cx="14495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pieces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88" name="文字方塊 187">
                <a:extLst>
                  <a:ext uri="{FF2B5EF4-FFF2-40B4-BE49-F238E27FC236}">
                    <a16:creationId xmlns:a16="http://schemas.microsoft.com/office/drawing/2014/main" id="{443EB2AB-1D99-4A1B-BE9C-76AEBB91C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382" y="3903774"/>
                <a:ext cx="1449564" cy="430887"/>
              </a:xfrm>
              <a:prstGeom prst="rect">
                <a:avLst/>
              </a:prstGeom>
              <a:blipFill>
                <a:blip r:embed="rId34"/>
                <a:stretch>
                  <a:fillRect t="-23944" r="-13445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35E61200-1940-436B-ADF1-BFCB81463402}"/>
                  </a:ext>
                </a:extLst>
              </p:cNvPr>
              <p:cNvSpPr txBox="1"/>
              <p:nvPr/>
            </p:nvSpPr>
            <p:spPr>
              <a:xfrm>
                <a:off x="7036343" y="3512"/>
                <a:ext cx="7678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35E61200-1940-436B-ADF1-BFCB81463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343" y="3512"/>
                <a:ext cx="767839" cy="369332"/>
              </a:xfrm>
              <a:prstGeom prst="rect">
                <a:avLst/>
              </a:prstGeom>
              <a:blipFill>
                <a:blip r:embed="rId35"/>
                <a:stretch>
                  <a:fillRect l="-1587" r="-10317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07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32" grpId="0" animBg="1"/>
      <p:bldP spid="134" grpId="0" animBg="1"/>
      <p:bldP spid="143" grpId="0"/>
      <p:bldP spid="155" grpId="0"/>
      <p:bldP spid="156" grpId="0"/>
      <p:bldP spid="157" grpId="0"/>
      <p:bldP spid="160" grpId="0"/>
      <p:bldP spid="161" grpId="0"/>
      <p:bldP spid="164" grpId="0"/>
      <p:bldP spid="165" grpId="0"/>
      <p:bldP spid="167" grpId="0"/>
      <p:bldP spid="168" grpId="0"/>
      <p:bldP spid="169" grpId="0"/>
      <p:bldP spid="170" grpId="0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8" grpId="0"/>
      <p:bldP spid="1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8548214-7E24-4AAA-85D2-FE0B89938394}"/>
                  </a:ext>
                </a:extLst>
              </p:cNvPr>
              <p:cNvSpPr txBox="1"/>
              <p:nvPr/>
            </p:nvSpPr>
            <p:spPr>
              <a:xfrm>
                <a:off x="732881" y="156558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A8548214-7E24-4AAA-85D2-FE0B89938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81" y="1565584"/>
                <a:ext cx="241733" cy="369332"/>
              </a:xfrm>
              <a:prstGeom prst="rect">
                <a:avLst/>
              </a:prstGeom>
              <a:blipFill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525E94D7-8B59-4AF3-BA1D-9AFEE4D6258D}"/>
              </a:ext>
            </a:extLst>
          </p:cNvPr>
          <p:cNvCxnSpPr>
            <a:cxnSpLocks/>
          </p:cNvCxnSpPr>
          <p:nvPr/>
        </p:nvCxnSpPr>
        <p:spPr>
          <a:xfrm>
            <a:off x="993136" y="1774418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字方塊 105">
            <a:extLst>
              <a:ext uri="{FF2B5EF4-FFF2-40B4-BE49-F238E27FC236}">
                <a16:creationId xmlns:a16="http://schemas.microsoft.com/office/drawing/2014/main" id="{D9B24AB3-0733-46A4-AAA0-09D9F46A4E65}"/>
              </a:ext>
            </a:extLst>
          </p:cNvPr>
          <p:cNvSpPr txBox="1"/>
          <p:nvPr/>
        </p:nvSpPr>
        <p:spPr>
          <a:xfrm>
            <a:off x="477226" y="3469441"/>
            <a:ext cx="1734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i="1" u="sng" dirty="0"/>
              <a:t>Shallow</a:t>
            </a:r>
            <a:endParaRPr lang="zh-TW" altLang="en-US" sz="3200" b="1" i="1" u="sng" dirty="0"/>
          </a:p>
        </p:txBody>
      </p:sp>
      <p:sp>
        <p:nvSpPr>
          <p:cNvPr id="107" name="文字方塊 106">
            <a:extLst>
              <a:ext uri="{FF2B5EF4-FFF2-40B4-BE49-F238E27FC236}">
                <a16:creationId xmlns:a16="http://schemas.microsoft.com/office/drawing/2014/main" id="{B1A6C642-57BB-4F59-AC7E-0F7AE7E2EB25}"/>
              </a:ext>
            </a:extLst>
          </p:cNvPr>
          <p:cNvSpPr txBox="1"/>
          <p:nvPr/>
        </p:nvSpPr>
        <p:spPr>
          <a:xfrm>
            <a:off x="424060" y="295960"/>
            <a:ext cx="140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i="1" u="sng" dirty="0"/>
              <a:t>Deep</a:t>
            </a:r>
            <a:endParaRPr lang="zh-TW" altLang="en-US" sz="3200" b="1" i="1" u="sng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9265EE9-B069-4B73-A5B5-712F26AA5665}"/>
              </a:ext>
            </a:extLst>
          </p:cNvPr>
          <p:cNvSpPr/>
          <p:nvPr/>
        </p:nvSpPr>
        <p:spPr>
          <a:xfrm>
            <a:off x="1657033" y="1369833"/>
            <a:ext cx="241733" cy="83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3" name="直線單箭頭接點 112">
            <a:extLst>
              <a:ext uri="{FF2B5EF4-FFF2-40B4-BE49-F238E27FC236}">
                <a16:creationId xmlns:a16="http://schemas.microsoft.com/office/drawing/2014/main" id="{7D9EF50A-3B9B-41CC-A3B6-DD35A3BEB9FD}"/>
              </a:ext>
            </a:extLst>
          </p:cNvPr>
          <p:cNvCxnSpPr>
            <a:cxnSpLocks/>
          </p:cNvCxnSpPr>
          <p:nvPr/>
        </p:nvCxnSpPr>
        <p:spPr>
          <a:xfrm>
            <a:off x="1979579" y="1779538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矩形 113">
            <a:extLst>
              <a:ext uri="{FF2B5EF4-FFF2-40B4-BE49-F238E27FC236}">
                <a16:creationId xmlns:a16="http://schemas.microsoft.com/office/drawing/2014/main" id="{010BBAD2-D387-446B-AFDB-2E48B0116C46}"/>
              </a:ext>
            </a:extLst>
          </p:cNvPr>
          <p:cNvSpPr/>
          <p:nvPr/>
        </p:nvSpPr>
        <p:spPr>
          <a:xfrm>
            <a:off x="2643476" y="1374953"/>
            <a:ext cx="241733" cy="83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5" name="直線單箭頭接點 114">
            <a:extLst>
              <a:ext uri="{FF2B5EF4-FFF2-40B4-BE49-F238E27FC236}">
                <a16:creationId xmlns:a16="http://schemas.microsoft.com/office/drawing/2014/main" id="{600D4E57-235C-4EE9-979B-BABAB2E5A5E5}"/>
              </a:ext>
            </a:extLst>
          </p:cNvPr>
          <p:cNvCxnSpPr>
            <a:cxnSpLocks/>
          </p:cNvCxnSpPr>
          <p:nvPr/>
        </p:nvCxnSpPr>
        <p:spPr>
          <a:xfrm>
            <a:off x="2940511" y="1779719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矩形 115">
            <a:extLst>
              <a:ext uri="{FF2B5EF4-FFF2-40B4-BE49-F238E27FC236}">
                <a16:creationId xmlns:a16="http://schemas.microsoft.com/office/drawing/2014/main" id="{900DE010-B9F7-49B8-B330-E093246FB9F0}"/>
              </a:ext>
            </a:extLst>
          </p:cNvPr>
          <p:cNvSpPr/>
          <p:nvPr/>
        </p:nvSpPr>
        <p:spPr>
          <a:xfrm>
            <a:off x="3604408" y="1375134"/>
            <a:ext cx="241733" cy="83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7" name="直線單箭頭接點 116">
            <a:extLst>
              <a:ext uri="{FF2B5EF4-FFF2-40B4-BE49-F238E27FC236}">
                <a16:creationId xmlns:a16="http://schemas.microsoft.com/office/drawing/2014/main" id="{9F4554D9-D41B-439D-83C7-194F1CBB6133}"/>
              </a:ext>
            </a:extLst>
          </p:cNvPr>
          <p:cNvCxnSpPr>
            <a:cxnSpLocks/>
          </p:cNvCxnSpPr>
          <p:nvPr/>
        </p:nvCxnSpPr>
        <p:spPr>
          <a:xfrm>
            <a:off x="3887905" y="1774418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矩形 117">
            <a:extLst>
              <a:ext uri="{FF2B5EF4-FFF2-40B4-BE49-F238E27FC236}">
                <a16:creationId xmlns:a16="http://schemas.microsoft.com/office/drawing/2014/main" id="{910840FA-6287-49E7-AB95-F68943D6E71A}"/>
              </a:ext>
            </a:extLst>
          </p:cNvPr>
          <p:cNvSpPr/>
          <p:nvPr/>
        </p:nvSpPr>
        <p:spPr>
          <a:xfrm>
            <a:off x="4551802" y="1384347"/>
            <a:ext cx="241733" cy="83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9" name="直線單箭頭接點 118">
            <a:extLst>
              <a:ext uri="{FF2B5EF4-FFF2-40B4-BE49-F238E27FC236}">
                <a16:creationId xmlns:a16="http://schemas.microsoft.com/office/drawing/2014/main" id="{5BD9BB54-4F33-47EC-A55D-7ADCAF11B078}"/>
              </a:ext>
            </a:extLst>
          </p:cNvPr>
          <p:cNvCxnSpPr>
            <a:cxnSpLocks/>
          </p:cNvCxnSpPr>
          <p:nvPr/>
        </p:nvCxnSpPr>
        <p:spPr>
          <a:xfrm>
            <a:off x="5407604" y="1788931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2147DD1A-17D8-441C-B74E-EF442F7E6EFE}"/>
                  </a:ext>
                </a:extLst>
              </p:cNvPr>
              <p:cNvSpPr txBox="1"/>
              <p:nvPr/>
            </p:nvSpPr>
            <p:spPr>
              <a:xfrm>
                <a:off x="6012980" y="163778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2147DD1A-17D8-441C-B74E-EF442F7E6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980" y="1637784"/>
                <a:ext cx="245708" cy="369332"/>
              </a:xfrm>
              <a:prstGeom prst="rect">
                <a:avLst/>
              </a:prstGeom>
              <a:blipFill>
                <a:blip r:embed="rId3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文字方塊 124">
            <a:extLst>
              <a:ext uri="{FF2B5EF4-FFF2-40B4-BE49-F238E27FC236}">
                <a16:creationId xmlns:a16="http://schemas.microsoft.com/office/drawing/2014/main" id="{746CD967-8B81-4DDC-9597-9D9C94CB8FB4}"/>
              </a:ext>
            </a:extLst>
          </p:cNvPr>
          <p:cNvSpPr txBox="1"/>
          <p:nvPr/>
        </p:nvSpPr>
        <p:spPr>
          <a:xfrm>
            <a:off x="4819970" y="1473251"/>
            <a:ext cx="606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…..</a:t>
            </a:r>
            <a:endParaRPr lang="zh-TW" altLang="en-US" sz="2400" dirty="0"/>
          </a:p>
        </p:txBody>
      </p:sp>
      <p:sp>
        <p:nvSpPr>
          <p:cNvPr id="126" name="文字方塊 125">
            <a:extLst>
              <a:ext uri="{FF2B5EF4-FFF2-40B4-BE49-F238E27FC236}">
                <a16:creationId xmlns:a16="http://schemas.microsoft.com/office/drawing/2014/main" id="{B77B98B8-460C-4095-8E46-98B119788E55}"/>
              </a:ext>
            </a:extLst>
          </p:cNvPr>
          <p:cNvSpPr txBox="1"/>
          <p:nvPr/>
        </p:nvSpPr>
        <p:spPr>
          <a:xfrm>
            <a:off x="2175562" y="755155"/>
            <a:ext cx="1716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 neurons</a:t>
            </a:r>
            <a:endParaRPr lang="zh-TW" altLang="en-US" sz="2400" dirty="0"/>
          </a:p>
        </p:txBody>
      </p:sp>
      <p:cxnSp>
        <p:nvCxnSpPr>
          <p:cNvPr id="127" name="直線單箭頭接點 126">
            <a:extLst>
              <a:ext uri="{FF2B5EF4-FFF2-40B4-BE49-F238E27FC236}">
                <a16:creationId xmlns:a16="http://schemas.microsoft.com/office/drawing/2014/main" id="{5AFB9CE6-5633-4A92-BCFC-E636E0EF0E76}"/>
              </a:ext>
            </a:extLst>
          </p:cNvPr>
          <p:cNvCxnSpPr>
            <a:cxnSpLocks/>
          </p:cNvCxnSpPr>
          <p:nvPr/>
        </p:nvCxnSpPr>
        <p:spPr>
          <a:xfrm flipV="1">
            <a:off x="1830954" y="1110320"/>
            <a:ext cx="397065" cy="244999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右大括弧 128">
            <a:extLst>
              <a:ext uri="{FF2B5EF4-FFF2-40B4-BE49-F238E27FC236}">
                <a16:creationId xmlns:a16="http://schemas.microsoft.com/office/drawing/2014/main" id="{61ACAF11-7289-481D-9B6F-CD9AED551DF3}"/>
              </a:ext>
            </a:extLst>
          </p:cNvPr>
          <p:cNvSpPr/>
          <p:nvPr/>
        </p:nvSpPr>
        <p:spPr>
          <a:xfrm rot="5400000">
            <a:off x="3514143" y="151840"/>
            <a:ext cx="435117" cy="47105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文字方塊 129">
                <a:extLst>
                  <a:ext uri="{FF2B5EF4-FFF2-40B4-BE49-F238E27FC236}">
                    <a16:creationId xmlns:a16="http://schemas.microsoft.com/office/drawing/2014/main" id="{226789FD-2439-4B76-9A7F-92339072D035}"/>
                  </a:ext>
                </a:extLst>
              </p:cNvPr>
              <p:cNvSpPr txBox="1"/>
              <p:nvPr/>
            </p:nvSpPr>
            <p:spPr>
              <a:xfrm>
                <a:off x="2195834" y="2689905"/>
                <a:ext cx="3002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layers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30" name="文字方塊 129">
                <a:extLst>
                  <a:ext uri="{FF2B5EF4-FFF2-40B4-BE49-F238E27FC236}">
                    <a16:creationId xmlns:a16="http://schemas.microsoft.com/office/drawing/2014/main" id="{226789FD-2439-4B76-9A7F-92339072D0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834" y="2689905"/>
                <a:ext cx="3002827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文字方塊 131">
                <a:extLst>
                  <a:ext uri="{FF2B5EF4-FFF2-40B4-BE49-F238E27FC236}">
                    <a16:creationId xmlns:a16="http://schemas.microsoft.com/office/drawing/2014/main" id="{A23E4104-FF93-455D-AE63-3F34E612B69D}"/>
                  </a:ext>
                </a:extLst>
              </p:cNvPr>
              <p:cNvSpPr txBox="1"/>
              <p:nvPr/>
            </p:nvSpPr>
            <p:spPr>
              <a:xfrm>
                <a:off x="7134525" y="1189855"/>
                <a:ext cx="149438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pieces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32" name="文字方塊 131">
                <a:extLst>
                  <a:ext uri="{FF2B5EF4-FFF2-40B4-BE49-F238E27FC236}">
                    <a16:creationId xmlns:a16="http://schemas.microsoft.com/office/drawing/2014/main" id="{A23E4104-FF93-455D-AE63-3F34E612B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525" y="1189855"/>
                <a:ext cx="1494383" cy="430887"/>
              </a:xfrm>
              <a:prstGeom prst="rect">
                <a:avLst/>
              </a:prstGeom>
              <a:blipFill>
                <a:blip r:embed="rId5"/>
                <a:stretch>
                  <a:fillRect t="-23944" r="-13415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文字方塊 132">
                <a:extLst>
                  <a:ext uri="{FF2B5EF4-FFF2-40B4-BE49-F238E27FC236}">
                    <a16:creationId xmlns:a16="http://schemas.microsoft.com/office/drawing/2014/main" id="{A32ED7E6-7C28-42B2-AF74-AC747B83A7DB}"/>
                  </a:ext>
                </a:extLst>
              </p:cNvPr>
              <p:cNvSpPr txBox="1"/>
              <p:nvPr/>
            </p:nvSpPr>
            <p:spPr>
              <a:xfrm>
                <a:off x="1066695" y="5117128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3" name="文字方塊 132">
                <a:extLst>
                  <a:ext uri="{FF2B5EF4-FFF2-40B4-BE49-F238E27FC236}">
                    <a16:creationId xmlns:a16="http://schemas.microsoft.com/office/drawing/2014/main" id="{A32ED7E6-7C28-42B2-AF74-AC747B83A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695" y="5117128"/>
                <a:ext cx="241733" cy="369332"/>
              </a:xfrm>
              <a:prstGeom prst="rect">
                <a:avLst/>
              </a:prstGeom>
              <a:blipFill>
                <a:blip r:embed="rId6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4" name="直線單箭頭接點 133">
            <a:extLst>
              <a:ext uri="{FF2B5EF4-FFF2-40B4-BE49-F238E27FC236}">
                <a16:creationId xmlns:a16="http://schemas.microsoft.com/office/drawing/2014/main" id="{ABC9D9C2-3687-4AD9-8BAF-230972C6AA94}"/>
              </a:ext>
            </a:extLst>
          </p:cNvPr>
          <p:cNvCxnSpPr>
            <a:cxnSpLocks/>
          </p:cNvCxnSpPr>
          <p:nvPr/>
        </p:nvCxnSpPr>
        <p:spPr>
          <a:xfrm>
            <a:off x="1326950" y="5325962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矩形 134">
            <a:extLst>
              <a:ext uri="{FF2B5EF4-FFF2-40B4-BE49-F238E27FC236}">
                <a16:creationId xmlns:a16="http://schemas.microsoft.com/office/drawing/2014/main" id="{26F2FB38-C17D-4132-9549-97333419C243}"/>
              </a:ext>
            </a:extLst>
          </p:cNvPr>
          <p:cNvSpPr/>
          <p:nvPr/>
        </p:nvSpPr>
        <p:spPr>
          <a:xfrm>
            <a:off x="2153478" y="4533382"/>
            <a:ext cx="233234" cy="1585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6" name="直線單箭頭接點 135">
            <a:extLst>
              <a:ext uri="{FF2B5EF4-FFF2-40B4-BE49-F238E27FC236}">
                <a16:creationId xmlns:a16="http://schemas.microsoft.com/office/drawing/2014/main" id="{5E99C59A-6901-4608-9520-1FE47B596A62}"/>
              </a:ext>
            </a:extLst>
          </p:cNvPr>
          <p:cNvCxnSpPr>
            <a:cxnSpLocks/>
          </p:cNvCxnSpPr>
          <p:nvPr/>
        </p:nvCxnSpPr>
        <p:spPr>
          <a:xfrm>
            <a:off x="2514344" y="5340475"/>
            <a:ext cx="60692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文字方塊 136">
                <a:extLst>
                  <a:ext uri="{FF2B5EF4-FFF2-40B4-BE49-F238E27FC236}">
                    <a16:creationId xmlns:a16="http://schemas.microsoft.com/office/drawing/2014/main" id="{E55373F8-841C-447B-9BDF-E8E3EEEE319A}"/>
                  </a:ext>
                </a:extLst>
              </p:cNvPr>
              <p:cNvSpPr txBox="1"/>
              <p:nvPr/>
            </p:nvSpPr>
            <p:spPr>
              <a:xfrm>
                <a:off x="3216346" y="5117128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7" name="文字方塊 136">
                <a:extLst>
                  <a:ext uri="{FF2B5EF4-FFF2-40B4-BE49-F238E27FC236}">
                    <a16:creationId xmlns:a16="http://schemas.microsoft.com/office/drawing/2014/main" id="{E55373F8-841C-447B-9BDF-E8E3EEEE3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346" y="5117128"/>
                <a:ext cx="245708" cy="369332"/>
              </a:xfrm>
              <a:prstGeom prst="rect">
                <a:avLst/>
              </a:prstGeom>
              <a:blipFill>
                <a:blip r:embed="rId7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47F2628-6D92-4DBA-B2DF-2F0C9CBA66F4}"/>
                  </a:ext>
                </a:extLst>
              </p:cNvPr>
              <p:cNvSpPr txBox="1"/>
              <p:nvPr/>
            </p:nvSpPr>
            <p:spPr>
              <a:xfrm>
                <a:off x="2524515" y="4309844"/>
                <a:ext cx="30028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neurons</a:t>
                </a:r>
                <a:r>
                  <a:rPr lang="zh-TW" altLang="en-US" sz="2400" dirty="0"/>
                  <a:t> </a:t>
                </a:r>
              </a:p>
            </p:txBody>
          </p:sp>
        </mc:Choice>
        <mc:Fallback xmlns=""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47F2628-6D92-4DBA-B2DF-2F0C9CBA6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515" y="4309844"/>
                <a:ext cx="3002827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直線單箭頭接點 141">
            <a:extLst>
              <a:ext uri="{FF2B5EF4-FFF2-40B4-BE49-F238E27FC236}">
                <a16:creationId xmlns:a16="http://schemas.microsoft.com/office/drawing/2014/main" id="{2FD9102E-D6AE-4031-B4AE-1087FB3E9039}"/>
              </a:ext>
            </a:extLst>
          </p:cNvPr>
          <p:cNvCxnSpPr>
            <a:cxnSpLocks/>
          </p:cNvCxnSpPr>
          <p:nvPr/>
        </p:nvCxnSpPr>
        <p:spPr>
          <a:xfrm flipV="1">
            <a:off x="2482731" y="4543588"/>
            <a:ext cx="712492" cy="48450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6BCA32D6-167E-4676-803B-10AD08A7A137}"/>
                  </a:ext>
                </a:extLst>
              </p:cNvPr>
              <p:cNvSpPr txBox="1"/>
              <p:nvPr/>
            </p:nvSpPr>
            <p:spPr>
              <a:xfrm>
                <a:off x="2885209" y="3107677"/>
                <a:ext cx="22814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0" dirty="0">
                    <a:solidFill>
                      <a:srgbClr val="FF0000"/>
                    </a:solidFill>
                  </a:rPr>
                  <a:t>smaller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ℋ</m:t>
                        </m:r>
                      </m:e>
                    </m:d>
                  </m:oMath>
                </a14:m>
                <a:r>
                  <a:rPr lang="en-US" altLang="zh-TW" sz="2800" b="0" dirty="0">
                    <a:solidFill>
                      <a:srgbClr val="FF0000"/>
                    </a:solidFill>
                  </a:rPr>
                  <a:t> 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8" name="文字方塊 147">
                <a:extLst>
                  <a:ext uri="{FF2B5EF4-FFF2-40B4-BE49-F238E27FC236}">
                    <a16:creationId xmlns:a16="http://schemas.microsoft.com/office/drawing/2014/main" id="{6BCA32D6-167E-4676-803B-10AD08A7A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09" y="3107677"/>
                <a:ext cx="2281440" cy="523220"/>
              </a:xfrm>
              <a:prstGeom prst="rect">
                <a:avLst/>
              </a:prstGeom>
              <a:blipFill>
                <a:blip r:embed="rId9"/>
                <a:stretch>
                  <a:fillRect l="-5333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文字方塊 148">
                <a:extLst>
                  <a:ext uri="{FF2B5EF4-FFF2-40B4-BE49-F238E27FC236}">
                    <a16:creationId xmlns:a16="http://schemas.microsoft.com/office/drawing/2014/main" id="{5D0BCFE1-DF4E-4A91-8A60-1FAC002259B2}"/>
                  </a:ext>
                </a:extLst>
              </p:cNvPr>
              <p:cNvSpPr txBox="1"/>
              <p:nvPr/>
            </p:nvSpPr>
            <p:spPr>
              <a:xfrm>
                <a:off x="4243146" y="4746112"/>
                <a:ext cx="22814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2800" b="0" dirty="0">
                    <a:solidFill>
                      <a:srgbClr val="FF0000"/>
                    </a:solidFill>
                  </a:rPr>
                  <a:t>larger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ℋ</m:t>
                        </m:r>
                      </m:e>
                    </m:d>
                  </m:oMath>
                </a14:m>
                <a:r>
                  <a:rPr lang="en-US" altLang="zh-TW" sz="2800" b="0" dirty="0">
                    <a:solidFill>
                      <a:srgbClr val="FF0000"/>
                    </a:solidFill>
                  </a:rPr>
                  <a:t> 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9" name="文字方塊 148">
                <a:extLst>
                  <a:ext uri="{FF2B5EF4-FFF2-40B4-BE49-F238E27FC236}">
                    <a16:creationId xmlns:a16="http://schemas.microsoft.com/office/drawing/2014/main" id="{5D0BCFE1-DF4E-4A91-8A60-1FAC00225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146" y="4746112"/>
                <a:ext cx="2281440" cy="523220"/>
              </a:xfrm>
              <a:prstGeom prst="rect">
                <a:avLst/>
              </a:prstGeom>
              <a:blipFill>
                <a:blip r:embed="rId10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群組 1">
            <a:extLst>
              <a:ext uri="{FF2B5EF4-FFF2-40B4-BE49-F238E27FC236}">
                <a16:creationId xmlns:a16="http://schemas.microsoft.com/office/drawing/2014/main" id="{8B4B5F92-EDE4-4BC8-8324-639A19423452}"/>
              </a:ext>
            </a:extLst>
          </p:cNvPr>
          <p:cNvGrpSpPr/>
          <p:nvPr/>
        </p:nvGrpSpPr>
        <p:grpSpPr>
          <a:xfrm>
            <a:off x="6834429" y="1838098"/>
            <a:ext cx="1784133" cy="3262685"/>
            <a:chOff x="6005153" y="3526859"/>
            <a:chExt cx="1784133" cy="3262685"/>
          </a:xfrm>
        </p:grpSpPr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FE51D1EE-49D9-475C-82C4-58590E4BDF85}"/>
                </a:ext>
              </a:extLst>
            </p:cNvPr>
            <p:cNvCxnSpPr>
              <a:cxnSpLocks/>
            </p:cNvCxnSpPr>
            <p:nvPr/>
          </p:nvCxnSpPr>
          <p:spPr>
            <a:xfrm>
              <a:off x="6347246" y="3647610"/>
              <a:ext cx="0" cy="293311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>
                  <a:extLst>
                    <a:ext uri="{FF2B5EF4-FFF2-40B4-BE49-F238E27FC236}">
                      <a16:creationId xmlns:a16="http://schemas.microsoft.com/office/drawing/2014/main" id="{9D742593-8851-4242-AAC0-693877DE67CC}"/>
                    </a:ext>
                  </a:extLst>
                </p:cNvPr>
                <p:cNvSpPr txBox="1"/>
                <p:nvPr/>
              </p:nvSpPr>
              <p:spPr>
                <a:xfrm>
                  <a:off x="6005153" y="4891664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4" name="文字方塊 33">
                  <a:extLst>
                    <a:ext uri="{FF2B5EF4-FFF2-40B4-BE49-F238E27FC236}">
                      <a16:creationId xmlns:a16="http://schemas.microsoft.com/office/drawing/2014/main" id="{9D742593-8851-4242-AAC0-693877DE67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5153" y="4891664"/>
                  <a:ext cx="241733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5000" r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字方塊 34">
                  <a:extLst>
                    <a:ext uri="{FF2B5EF4-FFF2-40B4-BE49-F238E27FC236}">
                      <a16:creationId xmlns:a16="http://schemas.microsoft.com/office/drawing/2014/main" id="{71D944EC-E4E4-4F92-ACAE-CEDD46D4E174}"/>
                    </a:ext>
                  </a:extLst>
                </p:cNvPr>
                <p:cNvSpPr txBox="1"/>
                <p:nvPr/>
              </p:nvSpPr>
              <p:spPr>
                <a:xfrm>
                  <a:off x="6877903" y="6420212"/>
                  <a:ext cx="2457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5" name="文字方塊 34">
                  <a:extLst>
                    <a:ext uri="{FF2B5EF4-FFF2-40B4-BE49-F238E27FC236}">
                      <a16:creationId xmlns:a16="http://schemas.microsoft.com/office/drawing/2014/main" id="{71D944EC-E4E4-4F92-ACAE-CEDD46D4E1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7903" y="6420212"/>
                  <a:ext cx="245708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29268" r="-26829" b="-245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4F06B729-3ED4-4268-BCFF-60AC00C11D3F}"/>
                    </a:ext>
                  </a:extLst>
                </p:cNvPr>
                <p:cNvSpPr txBox="1"/>
                <p:nvPr/>
              </p:nvSpPr>
              <p:spPr>
                <a:xfrm>
                  <a:off x="6026861" y="3526859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4F06B729-3ED4-4268-BCFF-60AC00C11D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6861" y="3526859"/>
                  <a:ext cx="241733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文字方塊 36">
                  <a:extLst>
                    <a:ext uri="{FF2B5EF4-FFF2-40B4-BE49-F238E27FC236}">
                      <a16:creationId xmlns:a16="http://schemas.microsoft.com/office/drawing/2014/main" id="{88631843-C342-4E8D-82A2-66B81C3576AB}"/>
                    </a:ext>
                  </a:extLst>
                </p:cNvPr>
                <p:cNvSpPr txBox="1"/>
                <p:nvPr/>
              </p:nvSpPr>
              <p:spPr>
                <a:xfrm>
                  <a:off x="6009081" y="6337616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7" name="文字方塊 36">
                  <a:extLst>
                    <a:ext uri="{FF2B5EF4-FFF2-40B4-BE49-F238E27FC236}">
                      <a16:creationId xmlns:a16="http://schemas.microsoft.com/office/drawing/2014/main" id="{88631843-C342-4E8D-82A2-66B81C3576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9081" y="6337616"/>
                  <a:ext cx="241733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50D1CF99-EE89-4A65-86F2-DBB16FE9707A}"/>
                </a:ext>
              </a:extLst>
            </p:cNvPr>
            <p:cNvCxnSpPr>
              <a:cxnSpLocks/>
              <a:endCxn id="44" idx="2"/>
            </p:cNvCxnSpPr>
            <p:nvPr/>
          </p:nvCxnSpPr>
          <p:spPr>
            <a:xfrm flipV="1">
              <a:off x="6372545" y="3715918"/>
              <a:ext cx="1211043" cy="2509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93D8ECF2-DAAE-45C7-81DF-6075838BCA91}"/>
                </a:ext>
              </a:extLst>
            </p:cNvPr>
            <p:cNvSpPr/>
            <p:nvPr/>
          </p:nvSpPr>
          <p:spPr>
            <a:xfrm>
              <a:off x="6282438" y="3883620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橢圓 39">
              <a:extLst>
                <a:ext uri="{FF2B5EF4-FFF2-40B4-BE49-F238E27FC236}">
                  <a16:creationId xmlns:a16="http://schemas.microsoft.com/office/drawing/2014/main" id="{39457447-E7ED-4A4F-B622-9888657053CB}"/>
                </a:ext>
              </a:extLst>
            </p:cNvPr>
            <p:cNvSpPr/>
            <p:nvPr/>
          </p:nvSpPr>
          <p:spPr>
            <a:xfrm>
              <a:off x="6265693" y="4740253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0CC15551-41D0-416F-BB8C-249AF9F4F86A}"/>
                </a:ext>
              </a:extLst>
            </p:cNvPr>
            <p:cNvSpPr/>
            <p:nvPr/>
          </p:nvSpPr>
          <p:spPr>
            <a:xfrm>
              <a:off x="6261403" y="5323761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10A33203-B43E-4408-8B99-E9AC77EAC914}"/>
                </a:ext>
              </a:extLst>
            </p:cNvPr>
            <p:cNvSpPr/>
            <p:nvPr/>
          </p:nvSpPr>
          <p:spPr>
            <a:xfrm>
              <a:off x="6282438" y="6123262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F83107EB-6495-401F-AA55-D01564C8BEC7}"/>
                </a:ext>
              </a:extLst>
            </p:cNvPr>
            <p:cNvSpPr/>
            <p:nvPr/>
          </p:nvSpPr>
          <p:spPr>
            <a:xfrm>
              <a:off x="7589440" y="4363557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>
              <a:extLst>
                <a:ext uri="{FF2B5EF4-FFF2-40B4-BE49-F238E27FC236}">
                  <a16:creationId xmlns:a16="http://schemas.microsoft.com/office/drawing/2014/main" id="{E0DE5C1F-ECB2-49D2-B143-D368F4993D8A}"/>
                </a:ext>
              </a:extLst>
            </p:cNvPr>
            <p:cNvSpPr/>
            <p:nvPr/>
          </p:nvSpPr>
          <p:spPr>
            <a:xfrm>
              <a:off x="7583588" y="3630075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281A46FE-67AF-4B53-9CCF-654ABB36BD81}"/>
                </a:ext>
              </a:extLst>
            </p:cNvPr>
            <p:cNvSpPr/>
            <p:nvPr/>
          </p:nvSpPr>
          <p:spPr>
            <a:xfrm>
              <a:off x="7583588" y="5028323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606691B3-C2FB-446B-AA7E-B134ADC6298C}"/>
                </a:ext>
              </a:extLst>
            </p:cNvPr>
            <p:cNvSpPr/>
            <p:nvPr/>
          </p:nvSpPr>
          <p:spPr>
            <a:xfrm>
              <a:off x="7587824" y="5750696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C1931701-0511-49B7-B766-8AEFF4E67269}"/>
                </a:ext>
              </a:extLst>
            </p:cNvPr>
            <p:cNvSpPr/>
            <p:nvPr/>
          </p:nvSpPr>
          <p:spPr>
            <a:xfrm>
              <a:off x="7617600" y="6479132"/>
              <a:ext cx="171686" cy="171686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4CD9BB6B-7861-41EB-8A7B-D82BE8C82785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 flipV="1">
              <a:off x="6354870" y="4449400"/>
              <a:ext cx="1234570" cy="3584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B08BF776-69CB-40C9-9CD5-4E61FBC71A7D}"/>
                </a:ext>
              </a:extLst>
            </p:cNvPr>
            <p:cNvCxnSpPr>
              <a:cxnSpLocks/>
              <a:stCxn id="41" idx="6"/>
            </p:cNvCxnSpPr>
            <p:nvPr/>
          </p:nvCxnSpPr>
          <p:spPr>
            <a:xfrm flipV="1">
              <a:off x="6433089" y="5136212"/>
              <a:ext cx="1144517" cy="2733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94CAE053-4AEB-474D-8C1C-AC11B093F6D3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6466319" y="5836539"/>
              <a:ext cx="1121505" cy="3414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3AF3A035-57EC-4057-921F-17727841D05F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6443679" y="3981887"/>
              <a:ext cx="1145761" cy="4675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3E9FA71A-0BA7-4A0B-9F6F-E4E6F83A52EB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>
              <a:off x="6353541" y="4818065"/>
              <a:ext cx="1230047" cy="2961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1D1C3097-9B3D-4AA8-84A0-6410029F8CF6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>
              <a:off x="6454124" y="5408354"/>
              <a:ext cx="1133700" cy="4281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049E2901-EE35-48A9-A9F2-D7DE1D25E708}"/>
                </a:ext>
              </a:extLst>
            </p:cNvPr>
            <p:cNvCxnSpPr>
              <a:cxnSpLocks/>
            </p:cNvCxnSpPr>
            <p:nvPr/>
          </p:nvCxnSpPr>
          <p:spPr>
            <a:xfrm>
              <a:off x="6487282" y="6198878"/>
              <a:ext cx="1130318" cy="3558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67F72CC7-B6CC-4617-9774-485CD48F73DA}"/>
                  </a:ext>
                </a:extLst>
              </p:cNvPr>
              <p:cNvSpPr txBox="1"/>
              <p:nvPr/>
            </p:nvSpPr>
            <p:spPr>
              <a:xfrm>
                <a:off x="4246761" y="2692379"/>
                <a:ext cx="195714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TW" sz="2400" dirty="0"/>
                  <a:t> neurons)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67F72CC7-B6CC-4617-9774-485CD48F7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761" y="2692379"/>
                <a:ext cx="1957146" cy="461665"/>
              </a:xfrm>
              <a:prstGeom prst="rect">
                <a:avLst/>
              </a:prstGeom>
              <a:blipFill>
                <a:blip r:embed="rId15"/>
                <a:stretch>
                  <a:fillRect l="-4984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0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26" grpId="0"/>
      <p:bldP spid="133" grpId="0"/>
      <p:bldP spid="135" grpId="0" animBg="1"/>
      <p:bldP spid="137" grpId="0"/>
      <p:bldP spid="141" grpId="0"/>
      <p:bldP spid="148" grpId="0"/>
      <p:bldP spid="149" grpId="0"/>
      <p:bldP spid="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3886DC-2A6B-4F2C-9A59-5D624159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Thinks more ……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448AD05-8FDE-43C1-ACEC-EE86756B06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b="0" i="0" dirty="0">
                    <a:solidFill>
                      <a:schemeClr val="tx1"/>
                    </a:solidFill>
                    <a:effectLst/>
                  </a:rPr>
                  <a:t>Deep networks outperforms shallow ones when the required functions are complex and regular.</a:t>
                </a:r>
              </a:p>
              <a:p>
                <a:endParaRPr lang="en-US" altLang="zh-TW" dirty="0">
                  <a:solidFill>
                    <a:schemeClr val="tx1"/>
                  </a:solidFill>
                </a:endParaRPr>
              </a:p>
              <a:p>
                <a:r>
                  <a:rPr lang="en-US" altLang="zh-TW" sz="2800" dirty="0">
                    <a:solidFill>
                      <a:schemeClr val="tx1"/>
                    </a:solidFill>
                  </a:rPr>
                  <a:t>Deep is exponentially better than shallow even when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800" dirty="0">
                    <a:solidFill>
                      <a:schemeClr val="tx1"/>
                    </a:solidFill>
                  </a:rPr>
                  <a:t>.</a:t>
                </a:r>
                <a:endParaRPr lang="zh-TW" altLang="en-US" sz="2800" dirty="0">
                  <a:solidFill>
                    <a:schemeClr val="tx1"/>
                  </a:solidFill>
                </a:endParaRPr>
              </a:p>
              <a:p>
                <a:endParaRPr lang="en-US" altLang="zh-TW" dirty="0">
                  <a:solidFill>
                    <a:schemeClr val="tx1"/>
                  </a:solidFill>
                </a:endParaRPr>
              </a:p>
              <a:p>
                <a:endParaRPr lang="en-US" altLang="zh-TW" b="0" i="0" dirty="0">
                  <a:solidFill>
                    <a:schemeClr val="tx1"/>
                  </a:solidFill>
                  <a:effectLst/>
                </a:endParaRPr>
              </a:p>
              <a:p>
                <a:endParaRPr lang="en-US" altLang="zh-TW" b="0" i="0" dirty="0">
                  <a:solidFill>
                    <a:schemeClr val="tx1"/>
                  </a:solidFill>
                  <a:effectLst/>
                </a:endParaRPr>
              </a:p>
              <a:p>
                <a:endParaRPr lang="en-US" altLang="zh-TW" dirty="0">
                  <a:solidFill>
                    <a:schemeClr val="tx1"/>
                  </a:solidFill>
                </a:endParaRPr>
              </a:p>
              <a:p>
                <a:endParaRPr lang="en-US" altLang="zh-TW" dirty="0">
                  <a:solidFill>
                    <a:schemeClr val="tx1"/>
                  </a:solidFill>
                </a:endParaRPr>
              </a:p>
              <a:p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448AD05-8FDE-43C1-ACEC-EE86756B06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CE58CCE6-5F54-4146-AD56-2F9FAFF41B86}"/>
              </a:ext>
            </a:extLst>
          </p:cNvPr>
          <p:cNvCxnSpPr>
            <a:cxnSpLocks/>
          </p:cNvCxnSpPr>
          <p:nvPr/>
        </p:nvCxnSpPr>
        <p:spPr>
          <a:xfrm>
            <a:off x="4767072" y="2608980"/>
            <a:ext cx="2992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5C9EC788-67C4-4A5D-B33F-D3CE7611517B}"/>
              </a:ext>
            </a:extLst>
          </p:cNvPr>
          <p:cNvSpPr txBox="1"/>
          <p:nvPr/>
        </p:nvSpPr>
        <p:spPr>
          <a:xfrm>
            <a:off x="3176016" y="2665127"/>
            <a:ext cx="559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Image, speech, etc. have this characteristics.  </a:t>
            </a:r>
            <a:endParaRPr lang="zh-TW" altLang="en-US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265F837-DAE4-4DBD-A012-2C3D3F833DCF}"/>
              </a:ext>
            </a:extLst>
          </p:cNvPr>
          <p:cNvSpPr txBox="1"/>
          <p:nvPr/>
        </p:nvSpPr>
        <p:spPr>
          <a:xfrm>
            <a:off x="2245233" y="6093394"/>
            <a:ext cx="30533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https://youtu.be/FN8jclCrqY0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963D9C2-0355-413D-90DF-05461FA711E4}"/>
              </a:ext>
            </a:extLst>
          </p:cNvPr>
          <p:cNvSpPr txBox="1"/>
          <p:nvPr/>
        </p:nvSpPr>
        <p:spPr>
          <a:xfrm>
            <a:off x="5689600" y="6093394"/>
            <a:ext cx="345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https://youtu.be/qpuLxXrHQB4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00F9B0A9-0260-4A4E-85CB-5C86DBD8B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87" y="4381500"/>
            <a:ext cx="1644426" cy="164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>
            <a:extLst>
              <a:ext uri="{FF2B5EF4-FFF2-40B4-BE49-F238E27FC236}">
                <a16:creationId xmlns:a16="http://schemas.microsoft.com/office/drawing/2014/main" id="{D780A06E-6446-425F-836D-3F1E84A17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036" y="4381500"/>
            <a:ext cx="1644426" cy="164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13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F78ADF-DC1C-4E51-9F1E-1197B6EEC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8686"/>
            <a:ext cx="7772400" cy="23876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深度學習是一個讓</a:t>
            </a:r>
            <a:br>
              <a:rPr lang="en-US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魚與熊掌可以兼得的方法</a:t>
            </a: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E8C4DC18-0EA1-42C8-BFA0-844CF5A973A6}"/>
              </a:ext>
            </a:extLst>
          </p:cNvPr>
          <p:cNvGrpSpPr/>
          <p:nvPr/>
        </p:nvGrpSpPr>
        <p:grpSpPr>
          <a:xfrm>
            <a:off x="1840698" y="4413961"/>
            <a:ext cx="6867726" cy="1510861"/>
            <a:chOff x="2522342" y="4829598"/>
            <a:chExt cx="6867726" cy="15108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文字方塊 3">
                  <a:extLst>
                    <a:ext uri="{FF2B5EF4-FFF2-40B4-BE49-F238E27FC236}">
                      <a16:creationId xmlns:a16="http://schemas.microsoft.com/office/drawing/2014/main" id="{3DF52061-9F52-45F4-A111-FBAA5E3C3F3C}"/>
                    </a:ext>
                  </a:extLst>
                </p:cNvPr>
                <p:cNvSpPr txBox="1"/>
                <p:nvPr/>
              </p:nvSpPr>
              <p:spPr>
                <a:xfrm>
                  <a:off x="2522342" y="5304289"/>
                  <a:ext cx="3906390" cy="5785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𝑎𝑙𝑙</m:t>
                            </m:r>
                          </m:sup>
                        </m:s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𝑎𝑟𝑔</m:t>
                        </m:r>
                        <m:func>
                          <m:func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sz="2800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ℋ</m:t>
                                </m:r>
                              </m:lim>
                            </m:limLow>
                          </m:fName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𝒟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𝑎𝑙𝑙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4" name="文字方塊 3">
                  <a:extLst>
                    <a:ext uri="{FF2B5EF4-FFF2-40B4-BE49-F238E27FC236}">
                      <a16:creationId xmlns:a16="http://schemas.microsoft.com/office/drawing/2014/main" id="{3DF52061-9F52-45F4-A111-FBAA5E3C3F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2342" y="5304289"/>
                  <a:ext cx="3906390" cy="57855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65883544-597C-4158-981F-EE9520346E35}"/>
                </a:ext>
              </a:extLst>
            </p:cNvPr>
            <p:cNvSpPr txBox="1"/>
            <p:nvPr/>
          </p:nvSpPr>
          <p:spPr>
            <a:xfrm>
              <a:off x="5392697" y="5878794"/>
              <a:ext cx="32793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b="0" dirty="0"/>
                <a:t>Small (fewer candidates) </a:t>
              </a:r>
              <a:endParaRPr lang="zh-TW" altLang="en-US" sz="2400" dirty="0"/>
            </a:p>
          </p:txBody>
        </p:sp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60601EB3-1A00-41BC-809D-7A62AAAA8D86}"/>
                </a:ext>
              </a:extLst>
            </p:cNvPr>
            <p:cNvCxnSpPr>
              <a:cxnSpLocks/>
            </p:cNvCxnSpPr>
            <p:nvPr/>
          </p:nvCxnSpPr>
          <p:spPr>
            <a:xfrm>
              <a:off x="4921092" y="5878390"/>
              <a:ext cx="504855" cy="2308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236F1E8A-D35D-45CB-A6E6-468D013DBE60}"/>
                </a:ext>
              </a:extLst>
            </p:cNvPr>
            <p:cNvSpPr txBox="1"/>
            <p:nvPr/>
          </p:nvSpPr>
          <p:spPr>
            <a:xfrm>
              <a:off x="6110693" y="4829598"/>
              <a:ext cx="32793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b="0" dirty="0"/>
                <a:t>Still </a:t>
              </a:r>
              <a:r>
                <a:rPr lang="en-US" altLang="zh-TW" sz="2400" dirty="0"/>
                <a:t>small</a:t>
              </a:r>
              <a:r>
                <a:rPr lang="en-US" altLang="zh-TW" sz="2400" b="0" dirty="0"/>
                <a:t> loss</a:t>
              </a:r>
              <a:endParaRPr lang="zh-TW" altLang="en-US" sz="2400" dirty="0"/>
            </a:p>
          </p:txBody>
        </p: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65BE14FC-FEA8-4FB3-B058-7F50A0FD15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5540" y="5089932"/>
              <a:ext cx="305422" cy="213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1F013EAA-FDD8-435D-94F7-68A47D65F1E4}"/>
                </a:ext>
              </a:extLst>
            </p:cNvPr>
            <p:cNvSpPr/>
            <p:nvPr/>
          </p:nvSpPr>
          <p:spPr>
            <a:xfrm>
              <a:off x="4546555" y="5679488"/>
              <a:ext cx="360024" cy="23083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: 圓角 9">
              <a:extLst>
                <a:ext uri="{FF2B5EF4-FFF2-40B4-BE49-F238E27FC236}">
                  <a16:creationId xmlns:a16="http://schemas.microsoft.com/office/drawing/2014/main" id="{DC162439-4F2F-4E72-8E45-31BD2A51D95F}"/>
                </a:ext>
              </a:extLst>
            </p:cNvPr>
            <p:cNvSpPr/>
            <p:nvPr/>
          </p:nvSpPr>
          <p:spPr>
            <a:xfrm>
              <a:off x="4921092" y="5322494"/>
              <a:ext cx="1470914" cy="461665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86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0" y="498348"/>
            <a:ext cx="7426997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5" name="Rectangle 14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9144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6534C1A-495F-4064-9AD4-0FCEAB9B1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76538"/>
            <a:ext cx="6858000" cy="1381188"/>
          </a:xfrm>
        </p:spPr>
        <p:txBody>
          <a:bodyPr anchor="ctr">
            <a:noAutofit/>
          </a:bodyPr>
          <a:lstStyle/>
          <a:p>
            <a:r>
              <a:rPr lang="en-US" altLang="zh-TW" sz="4800" dirty="0">
                <a:solidFill>
                  <a:schemeClr val="bg2"/>
                </a:solidFill>
              </a:rPr>
              <a:t>Review: Why Hidden Layer?  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8A5A94D5-BC2B-45CE-BC3C-D52E9A911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858000" cy="762000"/>
          </a:xfrm>
        </p:spPr>
        <p:txBody>
          <a:bodyPr>
            <a:normAutofit/>
          </a:bodyPr>
          <a:lstStyle/>
          <a:p>
            <a:endParaRPr lang="zh-TW" altLang="en-US" sz="1600"/>
          </a:p>
        </p:txBody>
      </p:sp>
    </p:spTree>
    <p:extLst>
      <p:ext uri="{BB962C8B-B14F-4D97-AF65-F5344CB8AC3E}">
        <p14:creationId xmlns:p14="http://schemas.microsoft.com/office/powerpoint/2010/main" val="1517201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1C698E-4891-4FB5-99AE-97D101D9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Piecewise Linear</a:t>
            </a:r>
            <a:endParaRPr lang="zh-TW" altLang="en-US" dirty="0"/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39CF5F3B-F510-4EF4-B96A-DBBB4AFB7606}"/>
              </a:ext>
            </a:extLst>
          </p:cNvPr>
          <p:cNvGrpSpPr/>
          <p:nvPr/>
        </p:nvGrpSpPr>
        <p:grpSpPr>
          <a:xfrm>
            <a:off x="1331172" y="5053918"/>
            <a:ext cx="6495719" cy="478973"/>
            <a:chOff x="1290350" y="5715298"/>
            <a:chExt cx="6495719" cy="478973"/>
          </a:xfrm>
        </p:grpSpPr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68268506-EA4C-43E4-9132-2EA2C1882DF0}"/>
                </a:ext>
              </a:extLst>
            </p:cNvPr>
            <p:cNvCxnSpPr>
              <a:cxnSpLocks/>
            </p:cNvCxnSpPr>
            <p:nvPr/>
          </p:nvCxnSpPr>
          <p:spPr>
            <a:xfrm>
              <a:off x="1551608" y="5732606"/>
              <a:ext cx="60538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FC313678-CD94-4E44-81C5-F407803800B5}"/>
                </a:ext>
              </a:extLst>
            </p:cNvPr>
            <p:cNvSpPr txBox="1"/>
            <p:nvPr/>
          </p:nvSpPr>
          <p:spPr>
            <a:xfrm>
              <a:off x="1290350" y="5715298"/>
              <a:ext cx="522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0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465141D3-3C39-48B2-9CAA-FEA32BD19322}"/>
                </a:ext>
              </a:extLst>
            </p:cNvPr>
            <p:cNvSpPr txBox="1"/>
            <p:nvPr/>
          </p:nvSpPr>
          <p:spPr>
            <a:xfrm>
              <a:off x="7366578" y="5732606"/>
              <a:ext cx="41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33A401CA-93D2-43A0-99D9-9A4AC457A78E}"/>
              </a:ext>
            </a:extLst>
          </p:cNvPr>
          <p:cNvSpPr/>
          <p:nvPr/>
        </p:nvSpPr>
        <p:spPr>
          <a:xfrm>
            <a:off x="1571464" y="1982937"/>
            <a:ext cx="5966847" cy="2430205"/>
          </a:xfrm>
          <a:custGeom>
            <a:avLst/>
            <a:gdLst>
              <a:gd name="connsiteX0" fmla="*/ 0 w 5966847"/>
              <a:gd name="connsiteY0" fmla="*/ 2430205 h 2430205"/>
              <a:gd name="connsiteX1" fmla="*/ 1394847 w 5966847"/>
              <a:gd name="connsiteY1" fmla="*/ 291439 h 2430205"/>
              <a:gd name="connsiteX2" fmla="*/ 2293749 w 5966847"/>
              <a:gd name="connsiteY2" fmla="*/ 151955 h 2430205"/>
              <a:gd name="connsiteX3" fmla="*/ 3425125 w 5966847"/>
              <a:gd name="connsiteY3" fmla="*/ 1531304 h 2430205"/>
              <a:gd name="connsiteX4" fmla="*/ 4138047 w 5966847"/>
              <a:gd name="connsiteY4" fmla="*/ 1686287 h 2430205"/>
              <a:gd name="connsiteX5" fmla="*/ 5966847 w 5966847"/>
              <a:gd name="connsiteY5" fmla="*/ 864877 h 243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6847" h="2430205">
                <a:moveTo>
                  <a:pt x="0" y="2430205"/>
                </a:moveTo>
                <a:cubicBezTo>
                  <a:pt x="506278" y="1550676"/>
                  <a:pt x="1012556" y="671147"/>
                  <a:pt x="1394847" y="291439"/>
                </a:cubicBezTo>
                <a:cubicBezTo>
                  <a:pt x="1777139" y="-88269"/>
                  <a:pt x="1955369" y="-54689"/>
                  <a:pt x="2293749" y="151955"/>
                </a:cubicBezTo>
                <a:cubicBezTo>
                  <a:pt x="2632129" y="358599"/>
                  <a:pt x="3117742" y="1275582"/>
                  <a:pt x="3425125" y="1531304"/>
                </a:cubicBezTo>
                <a:cubicBezTo>
                  <a:pt x="3732508" y="1787026"/>
                  <a:pt x="3714427" y="1797358"/>
                  <a:pt x="4138047" y="1686287"/>
                </a:cubicBezTo>
                <a:cubicBezTo>
                  <a:pt x="4561667" y="1575216"/>
                  <a:pt x="5264257" y="1220046"/>
                  <a:pt x="5966847" y="86487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3B17546E-B751-429A-8337-6E570C282470}"/>
              </a:ext>
            </a:extLst>
          </p:cNvPr>
          <p:cNvCxnSpPr>
            <a:cxnSpLocks/>
            <a:stCxn id="42" idx="7"/>
            <a:endCxn id="37" idx="3"/>
          </p:cNvCxnSpPr>
          <p:nvPr/>
        </p:nvCxnSpPr>
        <p:spPr>
          <a:xfrm flipV="1">
            <a:off x="1678305" y="2081581"/>
            <a:ext cx="1901472" cy="220681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3FFFD0C9-355B-43F4-A8E1-4E5ABA08C52B}"/>
              </a:ext>
            </a:extLst>
          </p:cNvPr>
          <p:cNvCxnSpPr>
            <a:cxnSpLocks/>
            <a:stCxn id="39" idx="3"/>
            <a:endCxn id="37" idx="6"/>
          </p:cNvCxnSpPr>
          <p:nvPr/>
        </p:nvCxnSpPr>
        <p:spPr>
          <a:xfrm flipH="1" flipV="1">
            <a:off x="3744376" y="2013402"/>
            <a:ext cx="1796625" cy="17441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0F11869F-4A78-4D6C-944B-5815CC69B4D6}"/>
              </a:ext>
            </a:extLst>
          </p:cNvPr>
          <p:cNvCxnSpPr>
            <a:cxnSpLocks/>
            <a:stCxn id="41" idx="3"/>
            <a:endCxn id="39" idx="6"/>
          </p:cNvCxnSpPr>
          <p:nvPr/>
        </p:nvCxnSpPr>
        <p:spPr>
          <a:xfrm flipH="1">
            <a:off x="5705600" y="2907799"/>
            <a:ext cx="1784256" cy="7815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群組 4">
            <a:extLst>
              <a:ext uri="{FF2B5EF4-FFF2-40B4-BE49-F238E27FC236}">
                <a16:creationId xmlns:a16="http://schemas.microsoft.com/office/drawing/2014/main" id="{F94B6A91-3148-408D-BEF4-A6B6649C52BE}"/>
              </a:ext>
            </a:extLst>
          </p:cNvPr>
          <p:cNvGrpSpPr/>
          <p:nvPr/>
        </p:nvGrpSpPr>
        <p:grpSpPr>
          <a:xfrm>
            <a:off x="3551536" y="1916982"/>
            <a:ext cx="192840" cy="3125956"/>
            <a:chOff x="3684886" y="2602782"/>
            <a:chExt cx="192840" cy="3125956"/>
          </a:xfrm>
        </p:grpSpPr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C4DB1229-E1FA-4C1A-A658-C106AAAE19F9}"/>
                </a:ext>
              </a:extLst>
            </p:cNvPr>
            <p:cNvSpPr/>
            <p:nvPr/>
          </p:nvSpPr>
          <p:spPr>
            <a:xfrm>
              <a:off x="3684886" y="2602782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09C13102-804D-4494-B8ED-0A258E567E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1306" y="2668737"/>
              <a:ext cx="0" cy="30600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135A104A-1F43-4E89-B3E3-39BFED51A768}"/>
              </a:ext>
            </a:extLst>
          </p:cNvPr>
          <p:cNvGrpSpPr/>
          <p:nvPr/>
        </p:nvGrpSpPr>
        <p:grpSpPr>
          <a:xfrm>
            <a:off x="5512760" y="3592969"/>
            <a:ext cx="192840" cy="1449970"/>
            <a:chOff x="5646110" y="4278769"/>
            <a:chExt cx="192840" cy="1449970"/>
          </a:xfrm>
        </p:grpSpPr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813E78E6-F34E-4059-A95E-88A2B9935CD5}"/>
                </a:ext>
              </a:extLst>
            </p:cNvPr>
            <p:cNvSpPr/>
            <p:nvPr/>
          </p:nvSpPr>
          <p:spPr>
            <a:xfrm>
              <a:off x="5646110" y="4278769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CC9F19AB-63BB-4333-9DB3-7D9ECDFFD3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6401" y="4465438"/>
              <a:ext cx="0" cy="12633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B8FB9D6D-1FEA-4521-A6EF-1B5738524FBE}"/>
              </a:ext>
            </a:extLst>
          </p:cNvPr>
          <p:cNvGrpSpPr/>
          <p:nvPr/>
        </p:nvGrpSpPr>
        <p:grpSpPr>
          <a:xfrm>
            <a:off x="7461615" y="2743200"/>
            <a:ext cx="192840" cy="2328026"/>
            <a:chOff x="7594965" y="3429000"/>
            <a:chExt cx="192840" cy="2328026"/>
          </a:xfrm>
        </p:grpSpPr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7BB65904-EACF-43E3-89D3-E9D4195153F2}"/>
                </a:ext>
              </a:extLst>
            </p:cNvPr>
            <p:cNvSpPr/>
            <p:nvPr/>
          </p:nvSpPr>
          <p:spPr>
            <a:xfrm>
              <a:off x="7594965" y="3429000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id="{D4549FFD-33C2-4C55-9859-623CE873BF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79315" y="3562430"/>
              <a:ext cx="0" cy="2194596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D83E16A4-3E87-4811-9C75-AF40F4070DF5}"/>
              </a:ext>
            </a:extLst>
          </p:cNvPr>
          <p:cNvGrpSpPr/>
          <p:nvPr/>
        </p:nvGrpSpPr>
        <p:grpSpPr>
          <a:xfrm>
            <a:off x="1508175" y="4260155"/>
            <a:ext cx="199320" cy="766742"/>
            <a:chOff x="1478404" y="4287176"/>
            <a:chExt cx="192840" cy="766742"/>
          </a:xfrm>
        </p:grpSpPr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97525998-4549-4531-B3DD-1DD3ACAE33DE}"/>
                </a:ext>
              </a:extLst>
            </p:cNvPr>
            <p:cNvSpPr/>
            <p:nvPr/>
          </p:nvSpPr>
          <p:spPr>
            <a:xfrm>
              <a:off x="1478404" y="4287176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2ADD552A-48F8-4FA5-B52D-A878CF0F230F}"/>
                </a:ext>
              </a:extLst>
            </p:cNvPr>
            <p:cNvCxnSpPr>
              <a:cxnSpLocks/>
              <a:stCxn id="23" idx="0"/>
            </p:cNvCxnSpPr>
            <p:nvPr/>
          </p:nvCxnSpPr>
          <p:spPr>
            <a:xfrm flipV="1">
              <a:off x="1592430" y="4455318"/>
              <a:ext cx="0" cy="598600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FF4A0E4-64E3-450C-B4EB-BBDE2A888DAC}"/>
              </a:ext>
            </a:extLst>
          </p:cNvPr>
          <p:cNvSpPr txBox="1"/>
          <p:nvPr/>
        </p:nvSpPr>
        <p:spPr>
          <a:xfrm>
            <a:off x="602901" y="5689458"/>
            <a:ext cx="8384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We can have good approximation with sufficient pieces.  </a:t>
            </a:r>
            <a:endParaRPr lang="zh-TW" altLang="en-US" sz="28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2F67C72-C6BB-446D-808A-765CD737BB6B}"/>
              </a:ext>
            </a:extLst>
          </p:cNvPr>
          <p:cNvSpPr txBox="1"/>
          <p:nvPr/>
        </p:nvSpPr>
        <p:spPr>
          <a:xfrm>
            <a:off x="5028394" y="212385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https://youtu.be/bHcJCp2Fyxs</a:t>
            </a:r>
          </a:p>
        </p:txBody>
      </p:sp>
      <p:pic>
        <p:nvPicPr>
          <p:cNvPr id="28" name="Picture 4">
            <a:extLst>
              <a:ext uri="{FF2B5EF4-FFF2-40B4-BE49-F238E27FC236}">
                <a16:creationId xmlns:a16="http://schemas.microsoft.com/office/drawing/2014/main" id="{E9272765-4A64-4FDB-86B7-CB12FB684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422" y="104108"/>
            <a:ext cx="2048769" cy="204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群組 60">
            <a:extLst>
              <a:ext uri="{FF2B5EF4-FFF2-40B4-BE49-F238E27FC236}">
                <a16:creationId xmlns:a16="http://schemas.microsoft.com/office/drawing/2014/main" id="{EB081002-0E6A-42C4-ACBE-2E1B0F44577A}"/>
              </a:ext>
            </a:extLst>
          </p:cNvPr>
          <p:cNvGrpSpPr/>
          <p:nvPr/>
        </p:nvGrpSpPr>
        <p:grpSpPr>
          <a:xfrm>
            <a:off x="1903044" y="453508"/>
            <a:ext cx="2428061" cy="1243182"/>
            <a:chOff x="1595350" y="292064"/>
            <a:chExt cx="6160562" cy="3154244"/>
          </a:xfrm>
        </p:grpSpPr>
        <p:cxnSp>
          <p:nvCxnSpPr>
            <p:cNvPr id="5" name="直線接點 4">
              <a:extLst>
                <a:ext uri="{FF2B5EF4-FFF2-40B4-BE49-F238E27FC236}">
                  <a16:creationId xmlns:a16="http://schemas.microsoft.com/office/drawing/2014/main" id="{6FAA3BBA-F6E0-4AB6-8A48-91C2A6833FBB}"/>
                </a:ext>
              </a:extLst>
            </p:cNvPr>
            <p:cNvCxnSpPr>
              <a:cxnSpLocks/>
            </p:cNvCxnSpPr>
            <p:nvPr/>
          </p:nvCxnSpPr>
          <p:spPr>
            <a:xfrm>
              <a:off x="1693887" y="3446308"/>
              <a:ext cx="60538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4EC4F584-BA34-489F-9145-9D66C28E4D22}"/>
                </a:ext>
              </a:extLst>
            </p:cNvPr>
            <p:cNvSpPr/>
            <p:nvPr/>
          </p:nvSpPr>
          <p:spPr>
            <a:xfrm>
              <a:off x="3652993" y="292064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7470102B-C26B-4503-B9A7-C0BE552FAE54}"/>
                </a:ext>
              </a:extLst>
            </p:cNvPr>
            <p:cNvSpPr/>
            <p:nvPr/>
          </p:nvSpPr>
          <p:spPr>
            <a:xfrm>
              <a:off x="5614217" y="1968051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B66DAB40-BCD9-436C-A4AE-F008CEA6013A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>
            <a:xfrm flipV="1">
              <a:off x="1759949" y="456663"/>
              <a:ext cx="1921285" cy="220913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D363BE66-DDDA-446C-96A4-4F584892EAE5}"/>
                </a:ext>
              </a:extLst>
            </p:cNvPr>
            <p:cNvSpPr/>
            <p:nvPr/>
          </p:nvSpPr>
          <p:spPr>
            <a:xfrm>
              <a:off x="7563072" y="1118282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3" name="橢圓 12">
              <a:extLst>
                <a:ext uri="{FF2B5EF4-FFF2-40B4-BE49-F238E27FC236}">
                  <a16:creationId xmlns:a16="http://schemas.microsoft.com/office/drawing/2014/main" id="{31B78BB6-5E9D-4E7F-B995-327581050252}"/>
                </a:ext>
              </a:extLst>
            </p:cNvPr>
            <p:cNvSpPr/>
            <p:nvPr/>
          </p:nvSpPr>
          <p:spPr>
            <a:xfrm>
              <a:off x="1595350" y="2637559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2B484B87-6265-413F-8D0C-FF3717C66739}"/>
                </a:ext>
              </a:extLst>
            </p:cNvPr>
            <p:cNvCxnSpPr>
              <a:cxnSpLocks/>
              <a:stCxn id="10" idx="3"/>
              <a:endCxn id="9" idx="6"/>
            </p:cNvCxnSpPr>
            <p:nvPr/>
          </p:nvCxnSpPr>
          <p:spPr>
            <a:xfrm flipH="1" flipV="1">
              <a:off x="3845833" y="388484"/>
              <a:ext cx="1796625" cy="174416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07B29B38-9844-433C-965B-F89292053B64}"/>
                </a:ext>
              </a:extLst>
            </p:cNvPr>
            <p:cNvCxnSpPr>
              <a:cxnSpLocks/>
              <a:stCxn id="12" idx="3"/>
              <a:endCxn id="10" idx="6"/>
            </p:cNvCxnSpPr>
            <p:nvPr/>
          </p:nvCxnSpPr>
          <p:spPr>
            <a:xfrm flipH="1">
              <a:off x="5807057" y="1282881"/>
              <a:ext cx="1784256" cy="78159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4FC3121A-C9BD-4AAB-BE58-7DB99E98A8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9413" y="358019"/>
              <a:ext cx="0" cy="30600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B4AAA91D-6944-4EFD-84D3-810F78DA02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4508" y="2154720"/>
              <a:ext cx="0" cy="12633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C21153E3-DA11-4324-B3D6-BBA669E76C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7422" y="1251712"/>
              <a:ext cx="0" cy="2194596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4BAC1A6A-2056-44EC-9E35-5C34C7BC98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3887" y="2830400"/>
              <a:ext cx="0" cy="598600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F52137B4-21E0-4468-93D1-562EE5774EAD}"/>
              </a:ext>
            </a:extLst>
          </p:cNvPr>
          <p:cNvGrpSpPr/>
          <p:nvPr/>
        </p:nvGrpSpPr>
        <p:grpSpPr>
          <a:xfrm>
            <a:off x="994479" y="5030937"/>
            <a:ext cx="6495719" cy="478973"/>
            <a:chOff x="1290350" y="5715298"/>
            <a:chExt cx="6495719" cy="478973"/>
          </a:xfrm>
        </p:grpSpPr>
        <p:cxnSp>
          <p:nvCxnSpPr>
            <p:cNvPr id="28" name="直線接點 27">
              <a:extLst>
                <a:ext uri="{FF2B5EF4-FFF2-40B4-BE49-F238E27FC236}">
                  <a16:creationId xmlns:a16="http://schemas.microsoft.com/office/drawing/2014/main" id="{2E1B1E63-D891-47B0-97FC-6659196A7AB3}"/>
                </a:ext>
              </a:extLst>
            </p:cNvPr>
            <p:cNvCxnSpPr>
              <a:cxnSpLocks/>
            </p:cNvCxnSpPr>
            <p:nvPr/>
          </p:nvCxnSpPr>
          <p:spPr>
            <a:xfrm>
              <a:off x="1551608" y="5732606"/>
              <a:ext cx="60538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4AC95668-A8ED-467F-A8FC-27C947B03303}"/>
                </a:ext>
              </a:extLst>
            </p:cNvPr>
            <p:cNvSpPr txBox="1"/>
            <p:nvPr/>
          </p:nvSpPr>
          <p:spPr>
            <a:xfrm>
              <a:off x="1290350" y="5715298"/>
              <a:ext cx="522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0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9DEE638C-9CCC-495D-BD87-4F2250A5A4C1}"/>
                </a:ext>
              </a:extLst>
            </p:cNvPr>
            <p:cNvSpPr txBox="1"/>
            <p:nvPr/>
          </p:nvSpPr>
          <p:spPr>
            <a:xfrm>
              <a:off x="7366578" y="5732606"/>
              <a:ext cx="41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E58DA9B9-6AC1-46E7-BC6B-06AD48AC30DD}"/>
              </a:ext>
            </a:extLst>
          </p:cNvPr>
          <p:cNvCxnSpPr>
            <a:cxnSpLocks/>
          </p:cNvCxnSpPr>
          <p:nvPr/>
        </p:nvCxnSpPr>
        <p:spPr>
          <a:xfrm>
            <a:off x="1261767" y="4442823"/>
            <a:ext cx="7063083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DE3A3B7B-9F56-4DBC-9C52-1D7D54E6C2D6}"/>
              </a:ext>
            </a:extLst>
          </p:cNvPr>
          <p:cNvCxnSpPr>
            <a:cxnSpLocks/>
          </p:cNvCxnSpPr>
          <p:nvPr/>
        </p:nvCxnSpPr>
        <p:spPr>
          <a:xfrm flipV="1">
            <a:off x="1285691" y="2539486"/>
            <a:ext cx="2087948" cy="246931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28D2EE3D-E8C0-4654-BC12-D5005CD7EB96}"/>
              </a:ext>
            </a:extLst>
          </p:cNvPr>
          <p:cNvCxnSpPr>
            <a:cxnSpLocks/>
          </p:cNvCxnSpPr>
          <p:nvPr/>
        </p:nvCxnSpPr>
        <p:spPr>
          <a:xfrm>
            <a:off x="3442950" y="5116385"/>
            <a:ext cx="2050265" cy="156647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634D09F5-E7B9-492A-939C-E3B63E17054F}"/>
              </a:ext>
            </a:extLst>
          </p:cNvPr>
          <p:cNvCxnSpPr>
            <a:cxnSpLocks/>
          </p:cNvCxnSpPr>
          <p:nvPr/>
        </p:nvCxnSpPr>
        <p:spPr>
          <a:xfrm flipV="1">
            <a:off x="5433015" y="4102239"/>
            <a:ext cx="1884747" cy="86125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E457ED94-9662-4AE7-B263-EAA0D98CCCB0}"/>
              </a:ext>
            </a:extLst>
          </p:cNvPr>
          <p:cNvCxnSpPr>
            <a:cxnSpLocks/>
          </p:cNvCxnSpPr>
          <p:nvPr/>
        </p:nvCxnSpPr>
        <p:spPr>
          <a:xfrm>
            <a:off x="3373639" y="2539486"/>
            <a:ext cx="479135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6A760E0E-B671-44B5-A8E4-DB3380289FE5}"/>
              </a:ext>
            </a:extLst>
          </p:cNvPr>
          <p:cNvCxnSpPr>
            <a:cxnSpLocks/>
          </p:cNvCxnSpPr>
          <p:nvPr/>
        </p:nvCxnSpPr>
        <p:spPr>
          <a:xfrm>
            <a:off x="5493215" y="6682857"/>
            <a:ext cx="283163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4EAA01ED-8ED6-48F3-9984-A5059CF83CD4}"/>
              </a:ext>
            </a:extLst>
          </p:cNvPr>
          <p:cNvCxnSpPr>
            <a:cxnSpLocks/>
          </p:cNvCxnSpPr>
          <p:nvPr/>
        </p:nvCxnSpPr>
        <p:spPr>
          <a:xfrm flipV="1">
            <a:off x="1253620" y="4966820"/>
            <a:ext cx="4207524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96A32D9A-F525-48C1-B5A9-BE1451E5CF6F}"/>
              </a:ext>
            </a:extLst>
          </p:cNvPr>
          <p:cNvCxnSpPr>
            <a:cxnSpLocks/>
          </p:cNvCxnSpPr>
          <p:nvPr/>
        </p:nvCxnSpPr>
        <p:spPr>
          <a:xfrm flipV="1">
            <a:off x="1260647" y="5116385"/>
            <a:ext cx="2182303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36A943E2-B397-4DFD-9445-4D4CE523108A}"/>
              </a:ext>
            </a:extLst>
          </p:cNvPr>
          <p:cNvCxnSpPr>
            <a:cxnSpLocks/>
          </p:cNvCxnSpPr>
          <p:nvPr/>
        </p:nvCxnSpPr>
        <p:spPr>
          <a:xfrm>
            <a:off x="7280452" y="4102239"/>
            <a:ext cx="104439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7A2F9544-4724-4C64-BE79-BA8C917696E7}"/>
              </a:ext>
            </a:extLst>
          </p:cNvPr>
          <p:cNvCxnSpPr>
            <a:cxnSpLocks/>
          </p:cNvCxnSpPr>
          <p:nvPr/>
        </p:nvCxnSpPr>
        <p:spPr>
          <a:xfrm flipV="1">
            <a:off x="281830" y="4944684"/>
            <a:ext cx="1042567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2">
            <a:extLst>
              <a:ext uri="{FF2B5EF4-FFF2-40B4-BE49-F238E27FC236}">
                <a16:creationId xmlns:a16="http://schemas.microsoft.com/office/drawing/2014/main" id="{A01CEDD1-FF6B-47D6-BBA3-7565239791D7}"/>
              </a:ext>
            </a:extLst>
          </p:cNvPr>
          <p:cNvGrpSpPr/>
          <p:nvPr/>
        </p:nvGrpSpPr>
        <p:grpSpPr>
          <a:xfrm>
            <a:off x="4678842" y="710624"/>
            <a:ext cx="3791665" cy="907568"/>
            <a:chOff x="4873072" y="982243"/>
            <a:chExt cx="3791665" cy="907568"/>
          </a:xfrm>
        </p:grpSpPr>
        <p:grpSp>
          <p:nvGrpSpPr>
            <p:cNvPr id="45" name="群組 44">
              <a:extLst>
                <a:ext uri="{FF2B5EF4-FFF2-40B4-BE49-F238E27FC236}">
                  <a16:creationId xmlns:a16="http://schemas.microsoft.com/office/drawing/2014/main" id="{C69F70AC-7781-4F29-9F19-4362676CC1E5}"/>
                </a:ext>
              </a:extLst>
            </p:cNvPr>
            <p:cNvGrpSpPr/>
            <p:nvPr/>
          </p:nvGrpSpPr>
          <p:grpSpPr>
            <a:xfrm>
              <a:off x="7569477" y="1471440"/>
              <a:ext cx="1095260" cy="418159"/>
              <a:chOff x="6743700" y="2031692"/>
              <a:chExt cx="1095260" cy="418159"/>
            </a:xfrm>
          </p:grpSpPr>
          <p:cxnSp>
            <p:nvCxnSpPr>
              <p:cNvPr id="48" name="直線接點 47">
                <a:extLst>
                  <a:ext uri="{FF2B5EF4-FFF2-40B4-BE49-F238E27FC236}">
                    <a16:creationId xmlns:a16="http://schemas.microsoft.com/office/drawing/2014/main" id="{7191BC1B-A162-40F1-B4BF-DA22935FD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15533" y="2031692"/>
                <a:ext cx="423427" cy="0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>
                <a:extLst>
                  <a:ext uri="{FF2B5EF4-FFF2-40B4-BE49-F238E27FC236}">
                    <a16:creationId xmlns:a16="http://schemas.microsoft.com/office/drawing/2014/main" id="{27E61A32-CDBF-41AC-8D39-CE3E9AACE7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3700" y="2449851"/>
                <a:ext cx="384536" cy="0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>
                <a:extLst>
                  <a:ext uri="{FF2B5EF4-FFF2-40B4-BE49-F238E27FC236}">
                    <a16:creationId xmlns:a16="http://schemas.microsoft.com/office/drawing/2014/main" id="{13798EFB-3410-41E5-9EDE-1A546CDFE8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28236" y="2031692"/>
                <a:ext cx="287297" cy="409744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512F17A1-787F-4BAE-AEAD-5D209E97CDB5}"/>
                </a:ext>
              </a:extLst>
            </p:cNvPr>
            <p:cNvSpPr txBox="1"/>
            <p:nvPr/>
          </p:nvSpPr>
          <p:spPr>
            <a:xfrm>
              <a:off x="5520225" y="1428146"/>
              <a:ext cx="2383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sum of a set of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7441A22B-BA83-4789-A7A6-2B945F75BDC0}"/>
                </a:ext>
              </a:extLst>
            </p:cNvPr>
            <p:cNvSpPr txBox="1"/>
            <p:nvPr/>
          </p:nvSpPr>
          <p:spPr>
            <a:xfrm>
              <a:off x="4873072" y="982243"/>
              <a:ext cx="2383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= constant  + 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00DA3B81-6F7F-4778-AF8C-CBB71BB2588E}"/>
              </a:ext>
            </a:extLst>
          </p:cNvPr>
          <p:cNvSpPr txBox="1"/>
          <p:nvPr/>
        </p:nvSpPr>
        <p:spPr>
          <a:xfrm>
            <a:off x="381713" y="698566"/>
            <a:ext cx="152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piecewise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linear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A7B64E0-5706-4FF6-A1A3-3479C626C4EA}"/>
              </a:ext>
            </a:extLst>
          </p:cNvPr>
          <p:cNvCxnSpPr>
            <a:cxnSpLocks/>
          </p:cNvCxnSpPr>
          <p:nvPr/>
        </p:nvCxnSpPr>
        <p:spPr>
          <a:xfrm flipV="1">
            <a:off x="1285691" y="1955802"/>
            <a:ext cx="2071691" cy="245496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086E3936-47D6-4DA9-B82C-9ED4BAEB24DA}"/>
              </a:ext>
            </a:extLst>
          </p:cNvPr>
          <p:cNvCxnSpPr>
            <a:cxnSpLocks/>
          </p:cNvCxnSpPr>
          <p:nvPr/>
        </p:nvCxnSpPr>
        <p:spPr>
          <a:xfrm>
            <a:off x="3374621" y="1976421"/>
            <a:ext cx="2050265" cy="156647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E0A254E2-1D34-4202-AB5C-B203B9C2E1FC}"/>
              </a:ext>
            </a:extLst>
          </p:cNvPr>
          <p:cNvCxnSpPr>
            <a:cxnSpLocks/>
          </p:cNvCxnSpPr>
          <p:nvPr/>
        </p:nvCxnSpPr>
        <p:spPr>
          <a:xfrm flipV="1">
            <a:off x="5433015" y="2673883"/>
            <a:ext cx="1884747" cy="86125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81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80C91E4-DBBB-4F9E-9ADD-F62232008670}"/>
                  </a:ext>
                </a:extLst>
              </p:cNvPr>
              <p:cNvSpPr txBox="1"/>
              <p:nvPr/>
            </p:nvSpPr>
            <p:spPr>
              <a:xfrm>
                <a:off x="8089960" y="2881400"/>
                <a:ext cx="4278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80C91E4-DBBB-4F9E-9ADD-F62232008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960" y="2881400"/>
                <a:ext cx="42787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226CD196-9089-4B32-A2BF-B47EF16C478A}"/>
              </a:ext>
            </a:extLst>
          </p:cNvPr>
          <p:cNvSpPr/>
          <p:nvPr/>
        </p:nvSpPr>
        <p:spPr>
          <a:xfrm>
            <a:off x="1093896" y="4564459"/>
            <a:ext cx="6668814" cy="1781357"/>
          </a:xfrm>
          <a:custGeom>
            <a:avLst/>
            <a:gdLst>
              <a:gd name="connsiteX0" fmla="*/ 0 w 6668814"/>
              <a:gd name="connsiteY0" fmla="*/ 1738956 h 1785854"/>
              <a:gd name="connsiteX1" fmla="*/ 2049517 w 6668814"/>
              <a:gd name="connsiteY1" fmla="*/ 1675894 h 1785854"/>
              <a:gd name="connsiteX2" fmla="*/ 3405352 w 6668814"/>
              <a:gd name="connsiteY2" fmla="*/ 777259 h 1785854"/>
              <a:gd name="connsiteX3" fmla="*/ 4256690 w 6668814"/>
              <a:gd name="connsiteY3" fmla="*/ 115107 h 1785854"/>
              <a:gd name="connsiteX4" fmla="*/ 6668814 w 6668814"/>
              <a:gd name="connsiteY4" fmla="*/ 4749 h 1785854"/>
              <a:gd name="connsiteX0" fmla="*/ 0 w 6668814"/>
              <a:gd name="connsiteY0" fmla="*/ 1738956 h 1780918"/>
              <a:gd name="connsiteX1" fmla="*/ 2049517 w 6668814"/>
              <a:gd name="connsiteY1" fmla="*/ 1675894 h 1780918"/>
              <a:gd name="connsiteX2" fmla="*/ 3344392 w 6668814"/>
              <a:gd name="connsiteY2" fmla="*/ 861079 h 1780918"/>
              <a:gd name="connsiteX3" fmla="*/ 4256690 w 6668814"/>
              <a:gd name="connsiteY3" fmla="*/ 115107 h 1780918"/>
              <a:gd name="connsiteX4" fmla="*/ 6668814 w 6668814"/>
              <a:gd name="connsiteY4" fmla="*/ 4749 h 1780918"/>
              <a:gd name="connsiteX0" fmla="*/ 0 w 6668814"/>
              <a:gd name="connsiteY0" fmla="*/ 1738956 h 1780918"/>
              <a:gd name="connsiteX1" fmla="*/ 2049517 w 6668814"/>
              <a:gd name="connsiteY1" fmla="*/ 1675894 h 1780918"/>
              <a:gd name="connsiteX2" fmla="*/ 3344392 w 6668814"/>
              <a:gd name="connsiteY2" fmla="*/ 861079 h 1780918"/>
              <a:gd name="connsiteX3" fmla="*/ 4256690 w 6668814"/>
              <a:gd name="connsiteY3" fmla="*/ 115107 h 1780918"/>
              <a:gd name="connsiteX4" fmla="*/ 6668814 w 6668814"/>
              <a:gd name="connsiteY4" fmla="*/ 4749 h 1780918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  <a:gd name="connsiteX0" fmla="*/ 0 w 6668814"/>
              <a:gd name="connsiteY0" fmla="*/ 1738956 h 1781357"/>
              <a:gd name="connsiteX1" fmla="*/ 2049517 w 6668814"/>
              <a:gd name="connsiteY1" fmla="*/ 1675894 h 1781357"/>
              <a:gd name="connsiteX2" fmla="*/ 3367252 w 6668814"/>
              <a:gd name="connsiteY2" fmla="*/ 853459 h 1781357"/>
              <a:gd name="connsiteX3" fmla="*/ 4256690 w 6668814"/>
              <a:gd name="connsiteY3" fmla="*/ 115107 h 1781357"/>
              <a:gd name="connsiteX4" fmla="*/ 6668814 w 6668814"/>
              <a:gd name="connsiteY4" fmla="*/ 4749 h 178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8814" h="1781357">
                <a:moveTo>
                  <a:pt x="0" y="1738956"/>
                </a:moveTo>
                <a:cubicBezTo>
                  <a:pt x="740979" y="1787566"/>
                  <a:pt x="1488308" y="1823477"/>
                  <a:pt x="2049517" y="1675894"/>
                </a:cubicBezTo>
                <a:cubicBezTo>
                  <a:pt x="2610726" y="1528311"/>
                  <a:pt x="3113690" y="1151690"/>
                  <a:pt x="3367252" y="853459"/>
                </a:cubicBezTo>
                <a:cubicBezTo>
                  <a:pt x="3620814" y="555228"/>
                  <a:pt x="3750880" y="342919"/>
                  <a:pt x="4256690" y="115107"/>
                </a:cubicBezTo>
                <a:cubicBezTo>
                  <a:pt x="4800600" y="-13645"/>
                  <a:pt x="5734707" y="-4448"/>
                  <a:pt x="6668814" y="4749"/>
                </a:cubicBezTo>
              </a:path>
            </a:pathLst>
          </a:custGeom>
          <a:noFill/>
          <a:ln w="5715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1FB1EEF9-8C87-4577-BA16-C6968E89586C}"/>
                  </a:ext>
                </a:extLst>
              </p:cNvPr>
              <p:cNvSpPr txBox="1"/>
              <p:nvPr/>
            </p:nvSpPr>
            <p:spPr>
              <a:xfrm>
                <a:off x="766646" y="4127897"/>
                <a:ext cx="2662652" cy="715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𝑐</m:t>
                      </m:r>
                      <m:f>
                        <m:f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1+</m:t>
                          </m:r>
                          <m:sSup>
                            <m:sSupPr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B05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𝑏</m:t>
                                  </m:r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𝑤</m:t>
                                  </m:r>
                                  <m:sSub>
                                    <m:sSubPr>
                                      <m:ctrl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1FB1EEF9-8C87-4577-BA16-C6968E895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46" y="4127897"/>
                <a:ext cx="2662652" cy="7159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BEF8DA10-FCDC-4814-AF34-8C8D2ED637A6}"/>
              </a:ext>
            </a:extLst>
          </p:cNvPr>
          <p:cNvCxnSpPr>
            <a:cxnSpLocks/>
          </p:cNvCxnSpPr>
          <p:nvPr/>
        </p:nvCxnSpPr>
        <p:spPr>
          <a:xfrm>
            <a:off x="2049404" y="3112610"/>
            <a:ext cx="600902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58F3E1DC-9F5D-4CB3-9EE5-A4D2B46C86E1}"/>
                  </a:ext>
                </a:extLst>
              </p:cNvPr>
              <p:cNvSpPr txBox="1"/>
              <p:nvPr/>
            </p:nvSpPr>
            <p:spPr>
              <a:xfrm>
                <a:off x="8089960" y="6114606"/>
                <a:ext cx="4278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58F3E1DC-9F5D-4CB3-9EE5-A4D2B46C8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960" y="6114606"/>
                <a:ext cx="42787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0A88485-775C-4468-9389-73FC4F18F78E}"/>
              </a:ext>
            </a:extLst>
          </p:cNvPr>
          <p:cNvCxnSpPr>
            <a:cxnSpLocks/>
          </p:cNvCxnSpPr>
          <p:nvPr/>
        </p:nvCxnSpPr>
        <p:spPr>
          <a:xfrm>
            <a:off x="994095" y="6345816"/>
            <a:ext cx="70643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94D36B49-D423-4AD4-B589-AC3386CD68D4}"/>
              </a:ext>
            </a:extLst>
          </p:cNvPr>
          <p:cNvSpPr/>
          <p:nvPr/>
        </p:nvSpPr>
        <p:spPr>
          <a:xfrm>
            <a:off x="4168781" y="3462888"/>
            <a:ext cx="685800" cy="71740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8F4D1EFE-23DA-4884-B734-B7AF15214CB7}"/>
              </a:ext>
            </a:extLst>
          </p:cNvPr>
          <p:cNvSpPr txBox="1"/>
          <p:nvPr/>
        </p:nvSpPr>
        <p:spPr>
          <a:xfrm>
            <a:off x="1008963" y="1481589"/>
            <a:ext cx="2918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How to represent this function? 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FBC3B746-9D63-41A2-8171-B9BAA88B96C3}"/>
              </a:ext>
            </a:extLst>
          </p:cNvPr>
          <p:cNvCxnSpPr>
            <a:cxnSpLocks/>
          </p:cNvCxnSpPr>
          <p:nvPr/>
        </p:nvCxnSpPr>
        <p:spPr>
          <a:xfrm>
            <a:off x="5355161" y="1253948"/>
            <a:ext cx="2559172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FBA7502A-933D-435A-9C37-52B7888A7984}"/>
              </a:ext>
            </a:extLst>
          </p:cNvPr>
          <p:cNvCxnSpPr>
            <a:cxnSpLocks/>
          </p:cNvCxnSpPr>
          <p:nvPr/>
        </p:nvCxnSpPr>
        <p:spPr>
          <a:xfrm flipV="1">
            <a:off x="3668201" y="1253948"/>
            <a:ext cx="1686960" cy="1858662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F5154812-CC47-4B79-B823-B5EF82C13B8E}"/>
              </a:ext>
            </a:extLst>
          </p:cNvPr>
          <p:cNvCxnSpPr>
            <a:cxnSpLocks/>
          </p:cNvCxnSpPr>
          <p:nvPr/>
        </p:nvCxnSpPr>
        <p:spPr>
          <a:xfrm>
            <a:off x="1109029" y="3112610"/>
            <a:ext cx="2559172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5F2283-512B-4F36-AB24-78D37EBA05AB}"/>
              </a:ext>
            </a:extLst>
          </p:cNvPr>
          <p:cNvSpPr txBox="1"/>
          <p:nvPr/>
        </p:nvSpPr>
        <p:spPr>
          <a:xfrm>
            <a:off x="5355161" y="1951714"/>
            <a:ext cx="290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Hard Sigmoid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34EB12C-FE73-4FCC-A96B-2F9D65D44326}"/>
              </a:ext>
            </a:extLst>
          </p:cNvPr>
          <p:cNvSpPr txBox="1"/>
          <p:nvPr/>
        </p:nvSpPr>
        <p:spPr>
          <a:xfrm>
            <a:off x="677622" y="3640015"/>
            <a:ext cx="269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Sigmoid Function</a:t>
            </a:r>
            <a:endParaRPr kumimoji="0" lang="zh-TW" altLang="en-US" sz="24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AD0E851F-DD79-48CC-8874-34C00E0325CA}"/>
                  </a:ext>
                </a:extLst>
              </p:cNvPr>
              <p:cNvSpPr txBox="1"/>
              <p:nvPr/>
            </p:nvSpPr>
            <p:spPr>
              <a:xfrm>
                <a:off x="1004953" y="5043301"/>
                <a:ext cx="30644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𝑐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𝑠𝑖𝑔𝑚𝑜𝑖𝑑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  <m:sSub>
                            <m:sSubPr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AD0E851F-DD79-48CC-8874-34C00E032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953" y="5043301"/>
                <a:ext cx="3064429" cy="369332"/>
              </a:xfrm>
              <a:prstGeom prst="rect">
                <a:avLst/>
              </a:prstGeom>
              <a:blipFill>
                <a:blip r:embed="rId6"/>
                <a:stretch>
                  <a:fillRect l="-596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>
            <a:extLst>
              <a:ext uri="{FF2B5EF4-FFF2-40B4-BE49-F238E27FC236}">
                <a16:creationId xmlns:a16="http://schemas.microsoft.com/office/drawing/2014/main" id="{7DC53AE1-34F5-4273-926C-429A33CD6198}"/>
              </a:ext>
            </a:extLst>
          </p:cNvPr>
          <p:cNvGrpSpPr/>
          <p:nvPr/>
        </p:nvGrpSpPr>
        <p:grpSpPr>
          <a:xfrm>
            <a:off x="880946" y="307067"/>
            <a:ext cx="7273439" cy="466268"/>
            <a:chOff x="766646" y="230867"/>
            <a:chExt cx="7273439" cy="466268"/>
          </a:xfrm>
        </p:grpSpPr>
        <p:grpSp>
          <p:nvGrpSpPr>
            <p:cNvPr id="46" name="群組 45">
              <a:extLst>
                <a:ext uri="{FF2B5EF4-FFF2-40B4-BE49-F238E27FC236}">
                  <a16:creationId xmlns:a16="http://schemas.microsoft.com/office/drawing/2014/main" id="{5EA156C9-40C4-4E32-B0BD-4ED8ABA35464}"/>
                </a:ext>
              </a:extLst>
            </p:cNvPr>
            <p:cNvGrpSpPr/>
            <p:nvPr/>
          </p:nvGrpSpPr>
          <p:grpSpPr>
            <a:xfrm>
              <a:off x="6944825" y="257536"/>
              <a:ext cx="1095260" cy="418159"/>
              <a:chOff x="6743700" y="2031692"/>
              <a:chExt cx="1095260" cy="418159"/>
            </a:xfrm>
          </p:grpSpPr>
          <p:cxnSp>
            <p:nvCxnSpPr>
              <p:cNvPr id="49" name="直線接點 48">
                <a:extLst>
                  <a:ext uri="{FF2B5EF4-FFF2-40B4-BE49-F238E27FC236}">
                    <a16:creationId xmlns:a16="http://schemas.microsoft.com/office/drawing/2014/main" id="{BE9D62B4-EF4A-4A43-B99D-6BA512C10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15533" y="2031692"/>
                <a:ext cx="423427" cy="0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>
                <a:extLst>
                  <a:ext uri="{FF2B5EF4-FFF2-40B4-BE49-F238E27FC236}">
                    <a16:creationId xmlns:a16="http://schemas.microsoft.com/office/drawing/2014/main" id="{94F7B1F3-B21F-45F9-9350-0F62CDF7B6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3700" y="2449851"/>
                <a:ext cx="384536" cy="0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>
                <a:extLst>
                  <a:ext uri="{FF2B5EF4-FFF2-40B4-BE49-F238E27FC236}">
                    <a16:creationId xmlns:a16="http://schemas.microsoft.com/office/drawing/2014/main" id="{63171DC8-8086-45BA-8EC8-9CD6462824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28236" y="2031692"/>
                <a:ext cx="287297" cy="409744"/>
              </a:xfrm>
              <a:prstGeom prst="line">
                <a:avLst/>
              </a:prstGeom>
              <a:ln w="571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060F8BFD-DAEF-47A3-9C51-A1B3B447BF6D}"/>
                </a:ext>
              </a:extLst>
            </p:cNvPr>
            <p:cNvSpPr txBox="1"/>
            <p:nvPr/>
          </p:nvSpPr>
          <p:spPr>
            <a:xfrm>
              <a:off x="4962073" y="230867"/>
              <a:ext cx="2383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sum of a set of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0E4472FF-5185-452B-993B-91240E623193}"/>
                </a:ext>
              </a:extLst>
            </p:cNvPr>
            <p:cNvSpPr txBox="1"/>
            <p:nvPr/>
          </p:nvSpPr>
          <p:spPr>
            <a:xfrm>
              <a:off x="3166638" y="232817"/>
              <a:ext cx="2383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=  constant  + 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2D775D64-B513-44EC-A7FC-C8E1B02FB70C}"/>
                </a:ext>
              </a:extLst>
            </p:cNvPr>
            <p:cNvSpPr txBox="1"/>
            <p:nvPr/>
          </p:nvSpPr>
          <p:spPr>
            <a:xfrm>
              <a:off x="766646" y="235470"/>
              <a:ext cx="2383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Piecewise linear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875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5" grpId="0"/>
      <p:bldP spid="21" grpId="0"/>
      <p:bldP spid="24" grpId="0" animBg="1"/>
      <p:bldP spid="25" grpId="0"/>
      <p:bldP spid="2" grpId="0"/>
      <p:bldP spid="3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矩形 129">
            <a:extLst>
              <a:ext uri="{FF2B5EF4-FFF2-40B4-BE49-F238E27FC236}">
                <a16:creationId xmlns:a16="http://schemas.microsoft.com/office/drawing/2014/main" id="{3F798694-31BE-4098-A950-84B656304482}"/>
              </a:ext>
            </a:extLst>
          </p:cNvPr>
          <p:cNvSpPr/>
          <p:nvPr/>
        </p:nvSpPr>
        <p:spPr>
          <a:xfrm flipH="1">
            <a:off x="935676" y="3510380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697724F-6D18-4274-A93C-802217970CB4}"/>
              </a:ext>
            </a:extLst>
          </p:cNvPr>
          <p:cNvSpPr/>
          <p:nvPr/>
        </p:nvSpPr>
        <p:spPr>
          <a:xfrm flipH="1">
            <a:off x="3263083" y="5166767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2D422D92-2A52-49B3-BB06-2FE6D51C4CB2}"/>
              </a:ext>
            </a:extLst>
          </p:cNvPr>
          <p:cNvSpPr/>
          <p:nvPr/>
        </p:nvSpPr>
        <p:spPr>
          <a:xfrm flipH="1">
            <a:off x="3255838" y="3573444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D5ABA52-7C74-4793-BE22-56D2E791E822}"/>
              </a:ext>
            </a:extLst>
          </p:cNvPr>
          <p:cNvSpPr/>
          <p:nvPr/>
        </p:nvSpPr>
        <p:spPr>
          <a:xfrm flipH="1">
            <a:off x="3248482" y="1980121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1EB74D4-8D86-4538-83FF-65398675F49C}"/>
              </a:ext>
            </a:extLst>
          </p:cNvPr>
          <p:cNvCxnSpPr>
            <a:cxnSpLocks/>
          </p:cNvCxnSpPr>
          <p:nvPr/>
        </p:nvCxnSpPr>
        <p:spPr>
          <a:xfrm flipH="1">
            <a:off x="5532484" y="2229004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5AF832E-0C38-4AB5-9E9E-CA725B196C80}"/>
              </a:ext>
            </a:extLst>
          </p:cNvPr>
          <p:cNvCxnSpPr>
            <a:cxnSpLocks/>
          </p:cNvCxnSpPr>
          <p:nvPr/>
        </p:nvCxnSpPr>
        <p:spPr>
          <a:xfrm flipH="1">
            <a:off x="5532484" y="3782521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90937D35-6DD2-4B37-8D27-58AC7F92E07C}"/>
              </a:ext>
            </a:extLst>
          </p:cNvPr>
          <p:cNvCxnSpPr>
            <a:cxnSpLocks/>
          </p:cNvCxnSpPr>
          <p:nvPr/>
        </p:nvCxnSpPr>
        <p:spPr>
          <a:xfrm flipH="1">
            <a:off x="5516783" y="5390701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88B1088-1BB0-4F7C-8587-78E2293B022F}"/>
              </a:ext>
            </a:extLst>
          </p:cNvPr>
          <p:cNvSpPr/>
          <p:nvPr/>
        </p:nvSpPr>
        <p:spPr>
          <a:xfrm flipH="1">
            <a:off x="5854922" y="2042712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A908492-D709-4512-9A6D-B8F2D4A44B6E}"/>
              </a:ext>
            </a:extLst>
          </p:cNvPr>
          <p:cNvSpPr/>
          <p:nvPr/>
        </p:nvSpPr>
        <p:spPr>
          <a:xfrm flipH="1">
            <a:off x="5854922" y="3591468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D0B02DD8-A796-4B2C-9F83-6478B79363A3}"/>
              </a:ext>
            </a:extLst>
          </p:cNvPr>
          <p:cNvCxnSpPr>
            <a:cxnSpLocks/>
            <a:stCxn id="45" idx="3"/>
            <a:endCxn id="20" idx="1"/>
          </p:cNvCxnSpPr>
          <p:nvPr/>
        </p:nvCxnSpPr>
        <p:spPr>
          <a:xfrm flipH="1" flipV="1">
            <a:off x="6224254" y="2227378"/>
            <a:ext cx="2067674" cy="3472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4AA428E5-F20B-4592-816B-8A9F03F89F5A}"/>
              </a:ext>
            </a:extLst>
          </p:cNvPr>
          <p:cNvGrpSpPr/>
          <p:nvPr/>
        </p:nvGrpSpPr>
        <p:grpSpPr>
          <a:xfrm flipH="1">
            <a:off x="5872731" y="2432207"/>
            <a:ext cx="333714" cy="653404"/>
            <a:chOff x="5009975" y="3353595"/>
            <a:chExt cx="333714" cy="653404"/>
          </a:xfrm>
        </p:grpSpPr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222364AD-D018-4C31-B29E-EA00B455CB6E}"/>
                </a:ext>
              </a:extLst>
            </p:cNvPr>
            <p:cNvCxnSpPr>
              <a:cxnSpLocks/>
              <a:stCxn id="26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4A2C2F6-9F75-41D7-98CC-50EB66007A88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A4AC53B3-06F2-4339-81FD-47C51ADDC371}"/>
              </a:ext>
            </a:extLst>
          </p:cNvPr>
          <p:cNvGrpSpPr/>
          <p:nvPr/>
        </p:nvGrpSpPr>
        <p:grpSpPr>
          <a:xfrm flipH="1">
            <a:off x="5854922" y="3966234"/>
            <a:ext cx="333714" cy="653404"/>
            <a:chOff x="5009975" y="3353595"/>
            <a:chExt cx="333714" cy="653404"/>
          </a:xfrm>
        </p:grpSpPr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FF6B207E-7985-4C3B-9615-5545AEE2BDB2}"/>
                </a:ext>
              </a:extLst>
            </p:cNvPr>
            <p:cNvCxnSpPr>
              <a:cxnSpLocks/>
              <a:stCxn id="29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FD42229-1FFB-44DC-AD44-307D8201EFCE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89221E29-D37B-44AC-B344-0E5CE74D9FF7}"/>
              </a:ext>
            </a:extLst>
          </p:cNvPr>
          <p:cNvSpPr/>
          <p:nvPr/>
        </p:nvSpPr>
        <p:spPr>
          <a:xfrm flipH="1">
            <a:off x="5839221" y="5199648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37712795-B31F-48FD-98E4-97E48F0B02F1}"/>
              </a:ext>
            </a:extLst>
          </p:cNvPr>
          <p:cNvGrpSpPr/>
          <p:nvPr/>
        </p:nvGrpSpPr>
        <p:grpSpPr>
          <a:xfrm flipH="1">
            <a:off x="5881751" y="5574414"/>
            <a:ext cx="333714" cy="653404"/>
            <a:chOff x="5009975" y="3353595"/>
            <a:chExt cx="333714" cy="653404"/>
          </a:xfrm>
        </p:grpSpPr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00897564-C629-400B-BA47-509D4B55F977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B85A4985-9F0E-467E-81A7-A9EB396F917B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41D98C07-F94B-44FE-9A62-E3CAAD5C8174}"/>
              </a:ext>
            </a:extLst>
          </p:cNvPr>
          <p:cNvCxnSpPr>
            <a:cxnSpLocks/>
            <a:stCxn id="48" idx="3"/>
            <a:endCxn id="20" idx="1"/>
          </p:cNvCxnSpPr>
          <p:nvPr/>
        </p:nvCxnSpPr>
        <p:spPr>
          <a:xfrm flipH="1" flipV="1">
            <a:off x="6224254" y="2227378"/>
            <a:ext cx="2068083" cy="12697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D4B3B349-7012-4930-A9C4-82ED1000EC1D}"/>
              </a:ext>
            </a:extLst>
          </p:cNvPr>
          <p:cNvCxnSpPr>
            <a:cxnSpLocks/>
            <a:stCxn id="51" idx="3"/>
            <a:endCxn id="20" idx="1"/>
          </p:cNvCxnSpPr>
          <p:nvPr/>
        </p:nvCxnSpPr>
        <p:spPr>
          <a:xfrm flipH="1" flipV="1">
            <a:off x="6224254" y="2227378"/>
            <a:ext cx="2052404" cy="21824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C1E2795F-1B82-4627-B02E-EBE7F9A7137D}"/>
              </a:ext>
            </a:extLst>
          </p:cNvPr>
          <p:cNvGrpSpPr/>
          <p:nvPr/>
        </p:nvGrpSpPr>
        <p:grpSpPr>
          <a:xfrm flipH="1">
            <a:off x="8239447" y="2389925"/>
            <a:ext cx="369332" cy="394455"/>
            <a:chOff x="674398" y="1660770"/>
            <a:chExt cx="369332" cy="394455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DDB0C622-5CB2-4E47-BA7A-606DD2C6A92C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D04B8AB-96C5-491E-B1A4-AC962F051F6E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D04B8AB-96C5-491E-B1A4-AC962F051F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0000" r="-475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BAF6F245-C7E1-491D-86E1-BE5217ADBF54}"/>
              </a:ext>
            </a:extLst>
          </p:cNvPr>
          <p:cNvGrpSpPr/>
          <p:nvPr/>
        </p:nvGrpSpPr>
        <p:grpSpPr>
          <a:xfrm flipH="1">
            <a:off x="8239856" y="3312511"/>
            <a:ext cx="369332" cy="394455"/>
            <a:chOff x="674398" y="1660770"/>
            <a:chExt cx="369332" cy="394455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7C85BEED-EE0E-4C5D-804C-EFA6F6EEF0D9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D3D0CD43-FBDF-4347-A4B4-831BD4EBC126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D3D0CD43-FBDF-4347-A4B4-831BD4EBC1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0000" r="-500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群組 48">
            <a:extLst>
              <a:ext uri="{FF2B5EF4-FFF2-40B4-BE49-F238E27FC236}">
                <a16:creationId xmlns:a16="http://schemas.microsoft.com/office/drawing/2014/main" id="{C12FEC37-B5F2-4111-B6F3-4081969DFF97}"/>
              </a:ext>
            </a:extLst>
          </p:cNvPr>
          <p:cNvGrpSpPr/>
          <p:nvPr/>
        </p:nvGrpSpPr>
        <p:grpSpPr>
          <a:xfrm flipH="1">
            <a:off x="8224177" y="4225183"/>
            <a:ext cx="369332" cy="394455"/>
            <a:chOff x="674398" y="1660770"/>
            <a:chExt cx="369332" cy="394455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B2C8F2E2-45DF-4DC1-A036-404E10722698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6BF62B09-990F-4444-91DE-ABC683CA8A3A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6BF62B09-990F-4444-91DE-ABC683CA8A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3333" r="-53846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151E30C-1DE6-47C4-8DF0-9119F51C5B39}"/>
                  </a:ext>
                </a:extLst>
              </p:cNvPr>
              <p:cNvSpPr txBox="1"/>
              <p:nvPr/>
            </p:nvSpPr>
            <p:spPr>
              <a:xfrm flipH="1">
                <a:off x="7231851" y="1980323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151E30C-1DE6-47C4-8DF0-9119F51C5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231851" y="1980323"/>
                <a:ext cx="551689" cy="369332"/>
              </a:xfrm>
              <a:prstGeom prst="rect">
                <a:avLst/>
              </a:prstGeom>
              <a:blipFill>
                <a:blip r:embed="rId7"/>
                <a:stretch>
                  <a:fillRect l="-6593" r="-32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6B842D39-C159-49BB-84F0-2063584A058C}"/>
                  </a:ext>
                </a:extLst>
              </p:cNvPr>
              <p:cNvSpPr txBox="1"/>
              <p:nvPr/>
            </p:nvSpPr>
            <p:spPr>
              <a:xfrm flipH="1">
                <a:off x="7203413" y="2482258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6B842D39-C159-49BB-84F0-2063584A0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203413" y="2482258"/>
                <a:ext cx="551689" cy="369332"/>
              </a:xfrm>
              <a:prstGeom prst="rect">
                <a:avLst/>
              </a:prstGeom>
              <a:blipFill>
                <a:blip r:embed="rId8"/>
                <a:stretch>
                  <a:fillRect l="-7778" r="-444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7796E558-F660-402B-B4C4-CA95844DF4B7}"/>
                  </a:ext>
                </a:extLst>
              </p:cNvPr>
              <p:cNvSpPr txBox="1"/>
              <p:nvPr/>
            </p:nvSpPr>
            <p:spPr>
              <a:xfrm flipH="1">
                <a:off x="6479200" y="2862277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7796E558-F660-402B-B4C4-CA95844DF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479200" y="2862277"/>
                <a:ext cx="551689" cy="369332"/>
              </a:xfrm>
              <a:prstGeom prst="rect">
                <a:avLst/>
              </a:prstGeom>
              <a:blipFill>
                <a:blip r:embed="rId9"/>
                <a:stretch>
                  <a:fillRect l="-7778" r="-444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CDE3B58-A1FB-4274-A3D8-1672F35EA254}"/>
                  </a:ext>
                </a:extLst>
              </p:cNvPr>
              <p:cNvSpPr txBox="1"/>
              <p:nvPr/>
            </p:nvSpPr>
            <p:spPr>
              <a:xfrm flipH="1">
                <a:off x="5557993" y="2388526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CDE3B58-A1FB-4274-A3D8-1672F35EA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57993" y="2388526"/>
                <a:ext cx="361381" cy="369332"/>
              </a:xfrm>
              <a:prstGeom prst="rect">
                <a:avLst/>
              </a:prstGeom>
              <a:blipFill>
                <a:blip r:embed="rId10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99779CE7-0DE8-4A1E-813B-D98917A19E1E}"/>
              </a:ext>
            </a:extLst>
          </p:cNvPr>
          <p:cNvCxnSpPr>
            <a:cxnSpLocks/>
            <a:stCxn id="44" idx="3"/>
            <a:endCxn id="21" idx="1"/>
          </p:cNvCxnSpPr>
          <p:nvPr/>
        </p:nvCxnSpPr>
        <p:spPr>
          <a:xfrm flipH="1">
            <a:off x="6224254" y="2599714"/>
            <a:ext cx="2015193" cy="11764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75D21F28-9C35-455C-B833-C485D83A373C}"/>
              </a:ext>
            </a:extLst>
          </p:cNvPr>
          <p:cNvCxnSpPr>
            <a:cxnSpLocks/>
            <a:stCxn id="47" idx="3"/>
            <a:endCxn id="21" idx="1"/>
          </p:cNvCxnSpPr>
          <p:nvPr/>
        </p:nvCxnSpPr>
        <p:spPr>
          <a:xfrm flipH="1">
            <a:off x="6224254" y="3522300"/>
            <a:ext cx="2015602" cy="2538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6B984E7C-B49A-45FE-9735-1F61AB61778C}"/>
              </a:ext>
            </a:extLst>
          </p:cNvPr>
          <p:cNvCxnSpPr>
            <a:cxnSpLocks/>
            <a:stCxn id="51" idx="3"/>
          </p:cNvCxnSpPr>
          <p:nvPr/>
        </p:nvCxnSpPr>
        <p:spPr>
          <a:xfrm flipH="1" flipV="1">
            <a:off x="6318241" y="3865766"/>
            <a:ext cx="1958417" cy="5440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1EA1372B-CF73-4E05-95DF-025A0593B216}"/>
              </a:ext>
            </a:extLst>
          </p:cNvPr>
          <p:cNvCxnSpPr>
            <a:cxnSpLocks/>
            <a:stCxn id="44" idx="3"/>
            <a:endCxn id="30" idx="1"/>
          </p:cNvCxnSpPr>
          <p:nvPr/>
        </p:nvCxnSpPr>
        <p:spPr>
          <a:xfrm flipH="1">
            <a:off x="6208553" y="2599714"/>
            <a:ext cx="2030894" cy="278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63B555DF-2E30-4DB7-B6F2-A835D989E14B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H="1">
            <a:off x="6208553" y="3522300"/>
            <a:ext cx="2031303" cy="18620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BF1B4150-F750-4991-AF49-1014ECE1E497}"/>
              </a:ext>
            </a:extLst>
          </p:cNvPr>
          <p:cNvCxnSpPr>
            <a:cxnSpLocks/>
            <a:stCxn id="51" idx="3"/>
            <a:endCxn id="30" idx="1"/>
          </p:cNvCxnSpPr>
          <p:nvPr/>
        </p:nvCxnSpPr>
        <p:spPr>
          <a:xfrm flipH="1">
            <a:off x="6208553" y="4409849"/>
            <a:ext cx="2068105" cy="9744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18C37AB-D5A3-4057-99B5-1211637EC9F4}"/>
                  </a:ext>
                </a:extLst>
              </p:cNvPr>
              <p:cNvSpPr txBox="1"/>
              <p:nvPr/>
            </p:nvSpPr>
            <p:spPr>
              <a:xfrm flipH="1">
                <a:off x="5171921" y="1956252"/>
                <a:ext cx="3164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18C37AB-D5A3-4057-99B5-1211637EC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71921" y="1956252"/>
                <a:ext cx="316497" cy="369332"/>
              </a:xfrm>
              <a:prstGeom prst="rect">
                <a:avLst/>
              </a:prstGeom>
              <a:blipFill>
                <a:blip r:embed="rId14"/>
                <a:stretch>
                  <a:fillRect l="-11538" r="-961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文字方塊 87">
                <a:extLst>
                  <a:ext uri="{FF2B5EF4-FFF2-40B4-BE49-F238E27FC236}">
                    <a16:creationId xmlns:a16="http://schemas.microsoft.com/office/drawing/2014/main" id="{18893760-1CB7-40EC-B107-7D8EE8316DEA}"/>
                  </a:ext>
                </a:extLst>
              </p:cNvPr>
              <p:cNvSpPr txBox="1"/>
              <p:nvPr/>
            </p:nvSpPr>
            <p:spPr>
              <a:xfrm flipH="1">
                <a:off x="5184510" y="3522300"/>
                <a:ext cx="323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8" name="文字方塊 87">
                <a:extLst>
                  <a:ext uri="{FF2B5EF4-FFF2-40B4-BE49-F238E27FC236}">
                    <a16:creationId xmlns:a16="http://schemas.microsoft.com/office/drawing/2014/main" id="{18893760-1CB7-40EC-B107-7D8EE8316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4510" y="3522300"/>
                <a:ext cx="323615" cy="369332"/>
              </a:xfrm>
              <a:prstGeom prst="rect">
                <a:avLst/>
              </a:prstGeom>
              <a:blipFill>
                <a:blip r:embed="rId15"/>
                <a:stretch>
                  <a:fillRect l="-11111" r="-740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7DB5AD1E-232F-4E60-931E-F00CEDFF3769}"/>
                  </a:ext>
                </a:extLst>
              </p:cNvPr>
              <p:cNvSpPr txBox="1"/>
              <p:nvPr/>
            </p:nvSpPr>
            <p:spPr>
              <a:xfrm flipH="1">
                <a:off x="5171810" y="5147900"/>
                <a:ext cx="323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7DB5AD1E-232F-4E60-931E-F00CEDFF3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71810" y="5147900"/>
                <a:ext cx="323615" cy="369332"/>
              </a:xfrm>
              <a:prstGeom prst="rect">
                <a:avLst/>
              </a:prstGeom>
              <a:blipFill>
                <a:blip r:embed="rId16"/>
                <a:stretch>
                  <a:fillRect l="-11321" r="-943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橢圓 71">
            <a:extLst>
              <a:ext uri="{FF2B5EF4-FFF2-40B4-BE49-F238E27FC236}">
                <a16:creationId xmlns:a16="http://schemas.microsoft.com/office/drawing/2014/main" id="{260FA39A-1A92-491D-BD5F-D6F024C35A67}"/>
              </a:ext>
            </a:extLst>
          </p:cNvPr>
          <p:cNvSpPr/>
          <p:nvPr/>
        </p:nvSpPr>
        <p:spPr>
          <a:xfrm>
            <a:off x="4049799" y="1855388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EFEFE23F-2A3E-4EFE-BA51-D2941057A265}"/>
              </a:ext>
            </a:extLst>
          </p:cNvPr>
          <p:cNvSpPr/>
          <p:nvPr/>
        </p:nvSpPr>
        <p:spPr>
          <a:xfrm>
            <a:off x="4057393" y="3388102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1" name="橢圓 80">
            <a:extLst>
              <a:ext uri="{FF2B5EF4-FFF2-40B4-BE49-F238E27FC236}">
                <a16:creationId xmlns:a16="http://schemas.microsoft.com/office/drawing/2014/main" id="{2B4FFA41-493A-4B08-9919-AD70D9072C61}"/>
              </a:ext>
            </a:extLst>
          </p:cNvPr>
          <p:cNvSpPr/>
          <p:nvPr/>
        </p:nvSpPr>
        <p:spPr>
          <a:xfrm>
            <a:off x="4075550" y="4984717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82" name="直線單箭頭接點 81">
            <a:extLst>
              <a:ext uri="{FF2B5EF4-FFF2-40B4-BE49-F238E27FC236}">
                <a16:creationId xmlns:a16="http://schemas.microsoft.com/office/drawing/2014/main" id="{FB087699-9670-4FCB-ACE8-5DAC9FEE8E20}"/>
              </a:ext>
            </a:extLst>
          </p:cNvPr>
          <p:cNvCxnSpPr>
            <a:cxnSpLocks/>
          </p:cNvCxnSpPr>
          <p:nvPr/>
        </p:nvCxnSpPr>
        <p:spPr>
          <a:xfrm flipH="1">
            <a:off x="4741514" y="5333148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9E32CDF7-E80D-42CD-B1F4-112A2D742AA6}"/>
                  </a:ext>
                </a:extLst>
              </p:cNvPr>
              <p:cNvSpPr txBox="1"/>
              <p:nvPr/>
            </p:nvSpPr>
            <p:spPr>
              <a:xfrm flipH="1">
                <a:off x="3276661" y="1930532"/>
                <a:ext cx="375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9E32CDF7-E80D-42CD-B1F4-112A2D74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6661" y="1930532"/>
                <a:ext cx="375936" cy="369332"/>
              </a:xfrm>
              <a:prstGeom prst="rect">
                <a:avLst/>
              </a:prstGeom>
              <a:blipFill>
                <a:blip r:embed="rId17"/>
                <a:stretch>
                  <a:fillRect l="-11475" r="-81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D3B5E54D-08CD-4713-B7E1-02A4F2F69CE2}"/>
                  </a:ext>
                </a:extLst>
              </p:cNvPr>
              <p:cNvSpPr txBox="1"/>
              <p:nvPr/>
            </p:nvSpPr>
            <p:spPr>
              <a:xfrm flipH="1">
                <a:off x="3259051" y="3553728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D3B5E54D-08CD-4713-B7E1-02A4F2F69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51" y="3553728"/>
                <a:ext cx="383054" cy="369332"/>
              </a:xfrm>
              <a:prstGeom prst="rect">
                <a:avLst/>
              </a:prstGeom>
              <a:blipFill>
                <a:blip r:embed="rId18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1C9A62A3-92BC-420F-84FD-5B0C03CA5AA3}"/>
                  </a:ext>
                </a:extLst>
              </p:cNvPr>
              <p:cNvSpPr txBox="1"/>
              <p:nvPr/>
            </p:nvSpPr>
            <p:spPr>
              <a:xfrm flipH="1">
                <a:off x="3270215" y="5135181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1C9A62A3-92BC-420F-84FD-5B0C03CA5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0215" y="5135181"/>
                <a:ext cx="383054" cy="369332"/>
              </a:xfrm>
              <a:prstGeom prst="rect">
                <a:avLst/>
              </a:prstGeom>
              <a:blipFill>
                <a:blip r:embed="rId19"/>
                <a:stretch>
                  <a:fillRect l="-9524" r="-634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線單箭頭接點 90">
            <a:extLst>
              <a:ext uri="{FF2B5EF4-FFF2-40B4-BE49-F238E27FC236}">
                <a16:creationId xmlns:a16="http://schemas.microsoft.com/office/drawing/2014/main" id="{641B38D3-BF74-4191-A73F-BF93CDE1862A}"/>
              </a:ext>
            </a:extLst>
          </p:cNvPr>
          <p:cNvCxnSpPr>
            <a:cxnSpLocks/>
          </p:cNvCxnSpPr>
          <p:nvPr/>
        </p:nvCxnSpPr>
        <p:spPr>
          <a:xfrm flipH="1">
            <a:off x="4760230" y="3705280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>
            <a:extLst>
              <a:ext uri="{FF2B5EF4-FFF2-40B4-BE49-F238E27FC236}">
                <a16:creationId xmlns:a16="http://schemas.microsoft.com/office/drawing/2014/main" id="{9FD1ED3D-951B-43E8-9AE6-763B7EEC7CB5}"/>
              </a:ext>
            </a:extLst>
          </p:cNvPr>
          <p:cNvCxnSpPr>
            <a:cxnSpLocks/>
          </p:cNvCxnSpPr>
          <p:nvPr/>
        </p:nvCxnSpPr>
        <p:spPr>
          <a:xfrm flipH="1">
            <a:off x="4744187" y="2153193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41737F0-D18D-46FE-8899-6C04F11B9336}"/>
              </a:ext>
            </a:extLst>
          </p:cNvPr>
          <p:cNvGrpSpPr/>
          <p:nvPr/>
        </p:nvGrpSpPr>
        <p:grpSpPr>
          <a:xfrm>
            <a:off x="3642609" y="2174475"/>
            <a:ext cx="370685" cy="3179955"/>
            <a:chOff x="4988328" y="936328"/>
            <a:chExt cx="370685" cy="3179955"/>
          </a:xfrm>
        </p:grpSpPr>
        <p:cxnSp>
          <p:nvCxnSpPr>
            <p:cNvPr id="94" name="直線單箭頭接點 93">
              <a:extLst>
                <a:ext uri="{FF2B5EF4-FFF2-40B4-BE49-F238E27FC236}">
                  <a16:creationId xmlns:a16="http://schemas.microsoft.com/office/drawing/2014/main" id="{F3D43CF2-002F-46E8-9B32-15E1BB404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8328" y="4116283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>
              <a:extLst>
                <a:ext uri="{FF2B5EF4-FFF2-40B4-BE49-F238E27FC236}">
                  <a16:creationId xmlns:a16="http://schemas.microsoft.com/office/drawing/2014/main" id="{EA9BF78B-B134-4A25-B54B-AF5A574FF7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07044" y="2488415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單箭頭接點 95">
              <a:extLst>
                <a:ext uri="{FF2B5EF4-FFF2-40B4-BE49-F238E27FC236}">
                  <a16:creationId xmlns:a16="http://schemas.microsoft.com/office/drawing/2014/main" id="{6D4BE1A7-7107-4D6D-8ED3-EBABBC1B3B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91001" y="936328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手繪多邊形 108">
            <a:extLst>
              <a:ext uri="{FF2B5EF4-FFF2-40B4-BE49-F238E27FC236}">
                <a16:creationId xmlns:a16="http://schemas.microsoft.com/office/drawing/2014/main" id="{5FC7062A-A454-4B60-B54F-61C74E36D0FB}"/>
              </a:ext>
            </a:extLst>
          </p:cNvPr>
          <p:cNvSpPr/>
          <p:nvPr/>
        </p:nvSpPr>
        <p:spPr>
          <a:xfrm>
            <a:off x="4126660" y="1987746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8" name="手繪多邊形 108">
            <a:extLst>
              <a:ext uri="{FF2B5EF4-FFF2-40B4-BE49-F238E27FC236}">
                <a16:creationId xmlns:a16="http://schemas.microsoft.com/office/drawing/2014/main" id="{E44C6E2F-2B81-4716-BF1E-EBDAE270F13D}"/>
              </a:ext>
            </a:extLst>
          </p:cNvPr>
          <p:cNvSpPr/>
          <p:nvPr/>
        </p:nvSpPr>
        <p:spPr>
          <a:xfrm>
            <a:off x="4137853" y="3541297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9" name="手繪多邊形 108">
            <a:extLst>
              <a:ext uri="{FF2B5EF4-FFF2-40B4-BE49-F238E27FC236}">
                <a16:creationId xmlns:a16="http://schemas.microsoft.com/office/drawing/2014/main" id="{7B7FA48F-DA32-4433-87C0-901CB094B303}"/>
              </a:ext>
            </a:extLst>
          </p:cNvPr>
          <p:cNvSpPr/>
          <p:nvPr/>
        </p:nvSpPr>
        <p:spPr>
          <a:xfrm>
            <a:off x="4161997" y="5144043"/>
            <a:ext cx="469900" cy="354083"/>
          </a:xfrm>
          <a:custGeom>
            <a:avLst/>
            <a:gdLst>
              <a:gd name="connsiteX0" fmla="*/ 469900 w 469900"/>
              <a:gd name="connsiteY0" fmla="*/ 5192 h 354083"/>
              <a:gd name="connsiteX1" fmla="*/ 254000 w 469900"/>
              <a:gd name="connsiteY1" fmla="*/ 43292 h 354083"/>
              <a:gd name="connsiteX2" fmla="*/ 139700 w 469900"/>
              <a:gd name="connsiteY2" fmla="*/ 322692 h 354083"/>
              <a:gd name="connsiteX3" fmla="*/ 0 w 469900"/>
              <a:gd name="connsiteY3" fmla="*/ 335392 h 35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354083">
                <a:moveTo>
                  <a:pt x="469900" y="5192"/>
                </a:moveTo>
                <a:cubicBezTo>
                  <a:pt x="389466" y="-2217"/>
                  <a:pt x="309033" y="-9625"/>
                  <a:pt x="254000" y="43292"/>
                </a:cubicBezTo>
                <a:cubicBezTo>
                  <a:pt x="198967" y="96209"/>
                  <a:pt x="182033" y="274009"/>
                  <a:pt x="139700" y="322692"/>
                </a:cubicBezTo>
                <a:cubicBezTo>
                  <a:pt x="97367" y="371375"/>
                  <a:pt x="48683" y="353383"/>
                  <a:pt x="0" y="33539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4CC16AB8-1B2D-4A09-9A33-937BE2C1A71C}"/>
                  </a:ext>
                </a:extLst>
              </p:cNvPr>
              <p:cNvSpPr txBox="1"/>
              <p:nvPr/>
            </p:nvSpPr>
            <p:spPr>
              <a:xfrm flipH="1">
                <a:off x="998676" y="349295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4CC16AB8-1B2D-4A09-9A33-937BE2C1A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98676" y="3492950"/>
                <a:ext cx="245708" cy="369332"/>
              </a:xfrm>
              <a:prstGeom prst="rect">
                <a:avLst/>
              </a:prstGeom>
              <a:blipFill>
                <a:blip r:embed="rId20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B2965196-7560-4A06-8BB1-30DE19479319}"/>
              </a:ext>
            </a:extLst>
          </p:cNvPr>
          <p:cNvCxnSpPr>
            <a:cxnSpLocks/>
          </p:cNvCxnSpPr>
          <p:nvPr/>
        </p:nvCxnSpPr>
        <p:spPr>
          <a:xfrm flipH="1">
            <a:off x="1383893" y="3717466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>
            <a:extLst>
              <a:ext uri="{FF2B5EF4-FFF2-40B4-BE49-F238E27FC236}">
                <a16:creationId xmlns:a16="http://schemas.microsoft.com/office/drawing/2014/main" id="{57F27777-B4D4-42F1-8AE7-1EEF5F95ED91}"/>
              </a:ext>
            </a:extLst>
          </p:cNvPr>
          <p:cNvSpPr/>
          <p:nvPr/>
        </p:nvSpPr>
        <p:spPr>
          <a:xfrm flipH="1">
            <a:off x="1832459" y="3526413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880F25DA-6662-4812-AEB1-F136721A9470}"/>
              </a:ext>
            </a:extLst>
          </p:cNvPr>
          <p:cNvGrpSpPr/>
          <p:nvPr/>
        </p:nvGrpSpPr>
        <p:grpSpPr>
          <a:xfrm flipH="1">
            <a:off x="1850268" y="3923060"/>
            <a:ext cx="333714" cy="775751"/>
            <a:chOff x="5009975" y="3231248"/>
            <a:chExt cx="333714" cy="775751"/>
          </a:xfrm>
        </p:grpSpPr>
        <p:cxnSp>
          <p:nvCxnSpPr>
            <p:cNvPr id="79" name="直線單箭頭接點 78">
              <a:extLst>
                <a:ext uri="{FF2B5EF4-FFF2-40B4-BE49-F238E27FC236}">
                  <a16:creationId xmlns:a16="http://schemas.microsoft.com/office/drawing/2014/main" id="{199A76A1-1751-46E0-AD26-37D6D914BB45}"/>
                </a:ext>
              </a:extLst>
            </p:cNvPr>
            <p:cNvCxnSpPr>
              <a:cxnSpLocks/>
              <a:stCxn id="83" idx="0"/>
            </p:cNvCxnSpPr>
            <p:nvPr/>
          </p:nvCxnSpPr>
          <p:spPr>
            <a:xfrm flipH="1" flipV="1">
              <a:off x="5176832" y="3231248"/>
              <a:ext cx="0" cy="4420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09161BE4-9053-4ADB-B98E-6BC76D3510EE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42F795C1-701E-4BE9-A72B-07B7EE1F06D0}"/>
              </a:ext>
            </a:extLst>
          </p:cNvPr>
          <p:cNvCxnSpPr>
            <a:cxnSpLocks/>
            <a:endCxn id="77" idx="1"/>
          </p:cNvCxnSpPr>
          <p:nvPr/>
        </p:nvCxnSpPr>
        <p:spPr>
          <a:xfrm flipH="1">
            <a:off x="2201791" y="2150036"/>
            <a:ext cx="1038418" cy="15610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>
            <a:extLst>
              <a:ext uri="{FF2B5EF4-FFF2-40B4-BE49-F238E27FC236}">
                <a16:creationId xmlns:a16="http://schemas.microsoft.com/office/drawing/2014/main" id="{394FFC7D-A4A6-482D-ACCD-63BD74024F39}"/>
              </a:ext>
            </a:extLst>
          </p:cNvPr>
          <p:cNvCxnSpPr>
            <a:cxnSpLocks/>
          </p:cNvCxnSpPr>
          <p:nvPr/>
        </p:nvCxnSpPr>
        <p:spPr>
          <a:xfrm flipH="1" flipV="1">
            <a:off x="2201791" y="3742611"/>
            <a:ext cx="1057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>
            <a:extLst>
              <a:ext uri="{FF2B5EF4-FFF2-40B4-BE49-F238E27FC236}">
                <a16:creationId xmlns:a16="http://schemas.microsoft.com/office/drawing/2014/main" id="{7D496262-5DF8-4056-AFEB-FC98691498C2}"/>
              </a:ext>
            </a:extLst>
          </p:cNvPr>
          <p:cNvCxnSpPr>
            <a:cxnSpLocks/>
            <a:endCxn id="77" idx="1"/>
          </p:cNvCxnSpPr>
          <p:nvPr/>
        </p:nvCxnSpPr>
        <p:spPr>
          <a:xfrm flipH="1" flipV="1">
            <a:off x="2201791" y="3711079"/>
            <a:ext cx="1092746" cy="162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B802C86-FFD4-43D7-B6F9-CBA81029E51D}"/>
                  </a:ext>
                </a:extLst>
              </p:cNvPr>
              <p:cNvSpPr txBox="1"/>
              <p:nvPr/>
            </p:nvSpPr>
            <p:spPr>
              <a:xfrm flipH="1">
                <a:off x="2461563" y="2374654"/>
                <a:ext cx="337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B802C86-FFD4-43D7-B6F9-CBA81029E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61563" y="2374654"/>
                <a:ext cx="337978" cy="369332"/>
              </a:xfrm>
              <a:prstGeom prst="rect">
                <a:avLst/>
              </a:prstGeom>
              <a:blipFill>
                <a:blip r:embed="rId21"/>
                <a:stretch>
                  <a:fillRect l="-12727" r="-909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09A630C0-EF7F-4105-BEB4-C45FE4289DD0}"/>
                  </a:ext>
                </a:extLst>
              </p:cNvPr>
              <p:cNvSpPr txBox="1"/>
              <p:nvPr/>
            </p:nvSpPr>
            <p:spPr>
              <a:xfrm flipH="1">
                <a:off x="2678861" y="3326699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09A630C0-EF7F-4105-BEB4-C45FE4289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78861" y="3326699"/>
                <a:ext cx="345094" cy="369332"/>
              </a:xfrm>
              <a:prstGeom prst="rect">
                <a:avLst/>
              </a:prstGeom>
              <a:blipFill>
                <a:blip r:embed="rId22"/>
                <a:stretch>
                  <a:fillRect l="-10526" r="-701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E2C9B9B7-C67C-4D9B-A5AF-5A824789E6CE}"/>
                  </a:ext>
                </a:extLst>
              </p:cNvPr>
              <p:cNvSpPr txBox="1"/>
              <p:nvPr/>
            </p:nvSpPr>
            <p:spPr>
              <a:xfrm flipH="1">
                <a:off x="2548582" y="4650288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E2C9B9B7-C67C-4D9B-A5AF-5A824789E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48582" y="4650288"/>
                <a:ext cx="345094" cy="369332"/>
              </a:xfrm>
              <a:prstGeom prst="rect">
                <a:avLst/>
              </a:prstGeom>
              <a:blipFill>
                <a:blip r:embed="rId23"/>
                <a:stretch>
                  <a:fillRect l="-10526" r="-701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FADCB266-7035-44FA-95C3-29519D021E9B}"/>
                  </a:ext>
                </a:extLst>
              </p:cNvPr>
              <p:cNvSpPr txBox="1"/>
              <p:nvPr/>
            </p:nvSpPr>
            <p:spPr>
              <a:xfrm flipH="1">
                <a:off x="1746062" y="3959962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FADCB266-7035-44FA-95C3-29519D021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46062" y="3959962"/>
                <a:ext cx="242374" cy="369332"/>
              </a:xfrm>
              <a:prstGeom prst="rect">
                <a:avLst/>
              </a:prstGeom>
              <a:blipFill>
                <a:blip r:embed="rId24"/>
                <a:stretch>
                  <a:fillRect l="-30000" r="-27500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群組 101">
            <a:extLst>
              <a:ext uri="{FF2B5EF4-FFF2-40B4-BE49-F238E27FC236}">
                <a16:creationId xmlns:a16="http://schemas.microsoft.com/office/drawing/2014/main" id="{D6EFE236-1D76-48EF-BA88-EDE64141A112}"/>
              </a:ext>
            </a:extLst>
          </p:cNvPr>
          <p:cNvGrpSpPr/>
          <p:nvPr/>
        </p:nvGrpSpPr>
        <p:grpSpPr>
          <a:xfrm>
            <a:off x="7059125" y="333736"/>
            <a:ext cx="1095260" cy="418159"/>
            <a:chOff x="6743700" y="2031692"/>
            <a:chExt cx="1095260" cy="418159"/>
          </a:xfrm>
        </p:grpSpPr>
        <p:cxnSp>
          <p:nvCxnSpPr>
            <p:cNvPr id="106" name="直線接點 105">
              <a:extLst>
                <a:ext uri="{FF2B5EF4-FFF2-40B4-BE49-F238E27FC236}">
                  <a16:creationId xmlns:a16="http://schemas.microsoft.com/office/drawing/2014/main" id="{FE6FB3F9-2AF0-404C-8EC0-6624281BB795}"/>
                </a:ext>
              </a:extLst>
            </p:cNvPr>
            <p:cNvCxnSpPr>
              <a:cxnSpLocks/>
            </p:cNvCxnSpPr>
            <p:nvPr/>
          </p:nvCxnSpPr>
          <p:spPr>
            <a:xfrm>
              <a:off x="7415533" y="2031692"/>
              <a:ext cx="423427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CFAB5B8D-7126-4B27-929B-389721B922AE}"/>
                </a:ext>
              </a:extLst>
            </p:cNvPr>
            <p:cNvCxnSpPr>
              <a:cxnSpLocks/>
            </p:cNvCxnSpPr>
            <p:nvPr/>
          </p:nvCxnSpPr>
          <p:spPr>
            <a:xfrm>
              <a:off x="6743700" y="244985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>
              <a:extLst>
                <a:ext uri="{FF2B5EF4-FFF2-40B4-BE49-F238E27FC236}">
                  <a16:creationId xmlns:a16="http://schemas.microsoft.com/office/drawing/2014/main" id="{FF18C8B7-3B6B-4205-8DA9-E42BDA8DE4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8236" y="2031692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字方塊 102">
            <a:extLst>
              <a:ext uri="{FF2B5EF4-FFF2-40B4-BE49-F238E27FC236}">
                <a16:creationId xmlns:a16="http://schemas.microsoft.com/office/drawing/2014/main" id="{D5BDC231-512D-4714-97D7-648C7223D30A}"/>
              </a:ext>
            </a:extLst>
          </p:cNvPr>
          <p:cNvSpPr txBox="1"/>
          <p:nvPr/>
        </p:nvSpPr>
        <p:spPr>
          <a:xfrm>
            <a:off x="5076373" y="307067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sum of a set of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4" name="文字方塊 103">
            <a:extLst>
              <a:ext uri="{FF2B5EF4-FFF2-40B4-BE49-F238E27FC236}">
                <a16:creationId xmlns:a16="http://schemas.microsoft.com/office/drawing/2014/main" id="{31A9E64C-81C9-4389-A75D-EE32D3260F74}"/>
              </a:ext>
            </a:extLst>
          </p:cNvPr>
          <p:cNvSpPr txBox="1"/>
          <p:nvPr/>
        </p:nvSpPr>
        <p:spPr>
          <a:xfrm>
            <a:off x="3280938" y="309017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 constant  +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5" name="文字方塊 104">
            <a:extLst>
              <a:ext uri="{FF2B5EF4-FFF2-40B4-BE49-F238E27FC236}">
                <a16:creationId xmlns:a16="http://schemas.microsoft.com/office/drawing/2014/main" id="{6011C302-FC95-4B7B-8FC3-447C7B2046E4}"/>
              </a:ext>
            </a:extLst>
          </p:cNvPr>
          <p:cNvSpPr txBox="1"/>
          <p:nvPr/>
        </p:nvSpPr>
        <p:spPr>
          <a:xfrm>
            <a:off x="880946" y="311670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Piecewise linear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33" name="群組 132">
            <a:extLst>
              <a:ext uri="{FF2B5EF4-FFF2-40B4-BE49-F238E27FC236}">
                <a16:creationId xmlns:a16="http://schemas.microsoft.com/office/drawing/2014/main" id="{7A795127-A3E9-41CA-B476-AE300D579E50}"/>
              </a:ext>
            </a:extLst>
          </p:cNvPr>
          <p:cNvGrpSpPr/>
          <p:nvPr/>
        </p:nvGrpSpPr>
        <p:grpSpPr>
          <a:xfrm>
            <a:off x="2969148" y="1439538"/>
            <a:ext cx="1095260" cy="418159"/>
            <a:chOff x="6743700" y="2031692"/>
            <a:chExt cx="1095260" cy="418159"/>
          </a:xfrm>
        </p:grpSpPr>
        <p:cxnSp>
          <p:nvCxnSpPr>
            <p:cNvPr id="134" name="直線接點 133">
              <a:extLst>
                <a:ext uri="{FF2B5EF4-FFF2-40B4-BE49-F238E27FC236}">
                  <a16:creationId xmlns:a16="http://schemas.microsoft.com/office/drawing/2014/main" id="{FEF414DC-B5C9-4232-8203-0C4E2CFD5411}"/>
                </a:ext>
              </a:extLst>
            </p:cNvPr>
            <p:cNvCxnSpPr>
              <a:cxnSpLocks/>
            </p:cNvCxnSpPr>
            <p:nvPr/>
          </p:nvCxnSpPr>
          <p:spPr>
            <a:xfrm>
              <a:off x="7415533" y="2031692"/>
              <a:ext cx="423427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接點 134">
              <a:extLst>
                <a:ext uri="{FF2B5EF4-FFF2-40B4-BE49-F238E27FC236}">
                  <a16:creationId xmlns:a16="http://schemas.microsoft.com/office/drawing/2014/main" id="{7DA605D8-EA80-4AC9-9A17-AD01F668C6B3}"/>
                </a:ext>
              </a:extLst>
            </p:cNvPr>
            <p:cNvCxnSpPr>
              <a:cxnSpLocks/>
            </p:cNvCxnSpPr>
            <p:nvPr/>
          </p:nvCxnSpPr>
          <p:spPr>
            <a:xfrm>
              <a:off x="6743700" y="244985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接點 135">
              <a:extLst>
                <a:ext uri="{FF2B5EF4-FFF2-40B4-BE49-F238E27FC236}">
                  <a16:creationId xmlns:a16="http://schemas.microsoft.com/office/drawing/2014/main" id="{C43446AE-FEF8-4131-A14F-A08BCA10F8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8236" y="2031692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群組 136">
            <a:extLst>
              <a:ext uri="{FF2B5EF4-FFF2-40B4-BE49-F238E27FC236}">
                <a16:creationId xmlns:a16="http://schemas.microsoft.com/office/drawing/2014/main" id="{CA451BD2-F6A1-461A-9E84-2325FA6949D7}"/>
              </a:ext>
            </a:extLst>
          </p:cNvPr>
          <p:cNvGrpSpPr/>
          <p:nvPr/>
        </p:nvGrpSpPr>
        <p:grpSpPr>
          <a:xfrm flipV="1">
            <a:off x="3070184" y="2970101"/>
            <a:ext cx="1095260" cy="418159"/>
            <a:chOff x="6743700" y="2031692"/>
            <a:chExt cx="1095260" cy="418159"/>
          </a:xfrm>
        </p:grpSpPr>
        <p:cxnSp>
          <p:nvCxnSpPr>
            <p:cNvPr id="138" name="直線接點 137">
              <a:extLst>
                <a:ext uri="{FF2B5EF4-FFF2-40B4-BE49-F238E27FC236}">
                  <a16:creationId xmlns:a16="http://schemas.microsoft.com/office/drawing/2014/main" id="{1073BDE6-09FB-488C-AC11-DC8698D64132}"/>
                </a:ext>
              </a:extLst>
            </p:cNvPr>
            <p:cNvCxnSpPr>
              <a:cxnSpLocks/>
            </p:cNvCxnSpPr>
            <p:nvPr/>
          </p:nvCxnSpPr>
          <p:spPr>
            <a:xfrm>
              <a:off x="7415533" y="2031692"/>
              <a:ext cx="423427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>
              <a:extLst>
                <a:ext uri="{FF2B5EF4-FFF2-40B4-BE49-F238E27FC236}">
                  <a16:creationId xmlns:a16="http://schemas.microsoft.com/office/drawing/2014/main" id="{AA9FA419-2956-48F2-AE35-9F8721CC2E3A}"/>
                </a:ext>
              </a:extLst>
            </p:cNvPr>
            <p:cNvCxnSpPr>
              <a:cxnSpLocks/>
            </p:cNvCxnSpPr>
            <p:nvPr/>
          </p:nvCxnSpPr>
          <p:spPr>
            <a:xfrm>
              <a:off x="6743700" y="244985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>
              <a:extLst>
                <a:ext uri="{FF2B5EF4-FFF2-40B4-BE49-F238E27FC236}">
                  <a16:creationId xmlns:a16="http://schemas.microsoft.com/office/drawing/2014/main" id="{909CF385-FD6F-42EE-8699-6793798190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8236" y="2031692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群組 1">
            <a:extLst>
              <a:ext uri="{FF2B5EF4-FFF2-40B4-BE49-F238E27FC236}">
                <a16:creationId xmlns:a16="http://schemas.microsoft.com/office/drawing/2014/main" id="{ADD5F8AA-DAC1-4A8D-B416-A74B652F2CE5}"/>
              </a:ext>
            </a:extLst>
          </p:cNvPr>
          <p:cNvGrpSpPr/>
          <p:nvPr/>
        </p:nvGrpSpPr>
        <p:grpSpPr>
          <a:xfrm>
            <a:off x="3137414" y="4401772"/>
            <a:ext cx="904760" cy="583259"/>
            <a:chOff x="3137414" y="4401772"/>
            <a:chExt cx="904760" cy="583259"/>
          </a:xfrm>
        </p:grpSpPr>
        <p:cxnSp>
          <p:nvCxnSpPr>
            <p:cNvPr id="146" name="直線接點 145">
              <a:extLst>
                <a:ext uri="{FF2B5EF4-FFF2-40B4-BE49-F238E27FC236}">
                  <a16:creationId xmlns:a16="http://schemas.microsoft.com/office/drawing/2014/main" id="{96C6C5A2-6747-425F-A537-F6CF2B4106BF}"/>
                </a:ext>
              </a:extLst>
            </p:cNvPr>
            <p:cNvCxnSpPr>
              <a:cxnSpLocks/>
            </p:cNvCxnSpPr>
            <p:nvPr/>
          </p:nvCxnSpPr>
          <p:spPr>
            <a:xfrm>
              <a:off x="3618747" y="4401772"/>
              <a:ext cx="423427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>
              <a:extLst>
                <a:ext uri="{FF2B5EF4-FFF2-40B4-BE49-F238E27FC236}">
                  <a16:creationId xmlns:a16="http://schemas.microsoft.com/office/drawing/2014/main" id="{8913A540-AAA3-4974-A744-4A039046B7E8}"/>
                </a:ext>
              </a:extLst>
            </p:cNvPr>
            <p:cNvCxnSpPr>
              <a:cxnSpLocks/>
            </p:cNvCxnSpPr>
            <p:nvPr/>
          </p:nvCxnSpPr>
          <p:spPr>
            <a:xfrm>
              <a:off x="3137414" y="498503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>
              <a:extLst>
                <a:ext uri="{FF2B5EF4-FFF2-40B4-BE49-F238E27FC236}">
                  <a16:creationId xmlns:a16="http://schemas.microsoft.com/office/drawing/2014/main" id="{E1F52EC7-3ACA-4BD4-9616-C4DC9653AB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1950" y="4459971"/>
              <a:ext cx="139375" cy="516645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40C45639-A62F-468C-8909-40D8025CB164}"/>
              </a:ext>
            </a:extLst>
          </p:cNvPr>
          <p:cNvGrpSpPr/>
          <p:nvPr/>
        </p:nvGrpSpPr>
        <p:grpSpPr>
          <a:xfrm>
            <a:off x="165546" y="2412044"/>
            <a:ext cx="1645275" cy="842391"/>
            <a:chOff x="1595350" y="292064"/>
            <a:chExt cx="6160562" cy="3154244"/>
          </a:xfrm>
        </p:grpSpPr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50F3AE4E-7587-4DFE-BA06-8CC7D17FA7CF}"/>
                </a:ext>
              </a:extLst>
            </p:cNvPr>
            <p:cNvCxnSpPr>
              <a:cxnSpLocks/>
            </p:cNvCxnSpPr>
            <p:nvPr/>
          </p:nvCxnSpPr>
          <p:spPr>
            <a:xfrm>
              <a:off x="1693887" y="3446308"/>
              <a:ext cx="60538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橢圓 150">
              <a:extLst>
                <a:ext uri="{FF2B5EF4-FFF2-40B4-BE49-F238E27FC236}">
                  <a16:creationId xmlns:a16="http://schemas.microsoft.com/office/drawing/2014/main" id="{85C36348-1E7F-4D44-A5D9-79AC0199821D}"/>
                </a:ext>
              </a:extLst>
            </p:cNvPr>
            <p:cNvSpPr/>
            <p:nvPr/>
          </p:nvSpPr>
          <p:spPr>
            <a:xfrm>
              <a:off x="3652993" y="292064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2" name="橢圓 151">
              <a:extLst>
                <a:ext uri="{FF2B5EF4-FFF2-40B4-BE49-F238E27FC236}">
                  <a16:creationId xmlns:a16="http://schemas.microsoft.com/office/drawing/2014/main" id="{9DFAC7A5-461F-42B1-904F-BC3D802943E0}"/>
                </a:ext>
              </a:extLst>
            </p:cNvPr>
            <p:cNvSpPr/>
            <p:nvPr/>
          </p:nvSpPr>
          <p:spPr>
            <a:xfrm>
              <a:off x="5614217" y="1968051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9CEFA4E9-72B9-438D-B44E-345892BC2171}"/>
                </a:ext>
              </a:extLst>
            </p:cNvPr>
            <p:cNvCxnSpPr>
              <a:cxnSpLocks/>
              <a:stCxn id="155" idx="7"/>
              <a:endCxn id="151" idx="3"/>
            </p:cNvCxnSpPr>
            <p:nvPr/>
          </p:nvCxnSpPr>
          <p:spPr>
            <a:xfrm flipV="1">
              <a:off x="1759949" y="456663"/>
              <a:ext cx="1921285" cy="220913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橢圓 153">
              <a:extLst>
                <a:ext uri="{FF2B5EF4-FFF2-40B4-BE49-F238E27FC236}">
                  <a16:creationId xmlns:a16="http://schemas.microsoft.com/office/drawing/2014/main" id="{FC12EB7D-7407-4204-A739-092AA705E171}"/>
                </a:ext>
              </a:extLst>
            </p:cNvPr>
            <p:cNvSpPr/>
            <p:nvPr/>
          </p:nvSpPr>
          <p:spPr>
            <a:xfrm>
              <a:off x="7563072" y="1118282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5" name="橢圓 154">
              <a:extLst>
                <a:ext uri="{FF2B5EF4-FFF2-40B4-BE49-F238E27FC236}">
                  <a16:creationId xmlns:a16="http://schemas.microsoft.com/office/drawing/2014/main" id="{89DA54E1-CD04-4A1C-891A-B9E824A1A72E}"/>
                </a:ext>
              </a:extLst>
            </p:cNvPr>
            <p:cNvSpPr/>
            <p:nvPr/>
          </p:nvSpPr>
          <p:spPr>
            <a:xfrm>
              <a:off x="1595350" y="2637559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EA54BD5A-8C63-42B7-B53B-43705FD027B1}"/>
                </a:ext>
              </a:extLst>
            </p:cNvPr>
            <p:cNvCxnSpPr>
              <a:cxnSpLocks/>
              <a:stCxn id="152" idx="3"/>
              <a:endCxn id="151" idx="6"/>
            </p:cNvCxnSpPr>
            <p:nvPr/>
          </p:nvCxnSpPr>
          <p:spPr>
            <a:xfrm flipH="1" flipV="1">
              <a:off x="3845833" y="388484"/>
              <a:ext cx="1796625" cy="174416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630E4B15-E47C-462C-AE42-4055B013F1C8}"/>
                </a:ext>
              </a:extLst>
            </p:cNvPr>
            <p:cNvCxnSpPr>
              <a:cxnSpLocks/>
              <a:stCxn id="154" idx="3"/>
              <a:endCxn id="152" idx="6"/>
            </p:cNvCxnSpPr>
            <p:nvPr/>
          </p:nvCxnSpPr>
          <p:spPr>
            <a:xfrm flipH="1">
              <a:off x="5807057" y="1282881"/>
              <a:ext cx="1784256" cy="78159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接點 157">
              <a:extLst>
                <a:ext uri="{FF2B5EF4-FFF2-40B4-BE49-F238E27FC236}">
                  <a16:creationId xmlns:a16="http://schemas.microsoft.com/office/drawing/2014/main" id="{D8B645F7-D601-4C25-9CF9-32265E6DCB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9413" y="358019"/>
              <a:ext cx="0" cy="30600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接點 158">
              <a:extLst>
                <a:ext uri="{FF2B5EF4-FFF2-40B4-BE49-F238E27FC236}">
                  <a16:creationId xmlns:a16="http://schemas.microsoft.com/office/drawing/2014/main" id="{F9E0C081-9B41-4416-A1AA-5290D7805D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4508" y="2154720"/>
              <a:ext cx="0" cy="12633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接點 159">
              <a:extLst>
                <a:ext uri="{FF2B5EF4-FFF2-40B4-BE49-F238E27FC236}">
                  <a16:creationId xmlns:a16="http://schemas.microsoft.com/office/drawing/2014/main" id="{2FEA6C1D-2361-432E-8DBE-AE0B2E0877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7422" y="1251712"/>
              <a:ext cx="0" cy="2194596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接點 160">
              <a:extLst>
                <a:ext uri="{FF2B5EF4-FFF2-40B4-BE49-F238E27FC236}">
                  <a16:creationId xmlns:a16="http://schemas.microsoft.com/office/drawing/2014/main" id="{03DE4B40-F2DB-4B65-B818-792A9CCDAF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3887" y="2830400"/>
              <a:ext cx="0" cy="598600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31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75" grpId="0"/>
      <p:bldP spid="77" grpId="0" animBg="1"/>
      <p:bldP spid="112" grpId="0"/>
      <p:bldP spid="113" grpId="0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F712C6E-266B-48BF-BF43-5DDAF2D91C2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Hard Sigmoid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ReLU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6F712C6E-266B-48BF-BF43-5DDAF2D91C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1E5164C5-8B02-4D51-8FA3-8C5D60FD0D65}"/>
              </a:ext>
            </a:extLst>
          </p:cNvPr>
          <p:cNvCxnSpPr>
            <a:cxnSpLocks/>
          </p:cNvCxnSpPr>
          <p:nvPr/>
        </p:nvCxnSpPr>
        <p:spPr>
          <a:xfrm>
            <a:off x="5352677" y="1370661"/>
            <a:ext cx="255917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393F3B4-AFFB-4EA4-B757-82670B369562}"/>
                  </a:ext>
                </a:extLst>
              </p:cNvPr>
              <p:cNvSpPr txBox="1"/>
              <p:nvPr/>
            </p:nvSpPr>
            <p:spPr>
              <a:xfrm>
                <a:off x="8087476" y="2998113"/>
                <a:ext cx="4278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4393F3B4-AFFB-4EA4-B757-82670B369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476" y="2998113"/>
                <a:ext cx="42787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3419C299-8A2E-4383-BD94-DEA962A4AFD6}"/>
              </a:ext>
            </a:extLst>
          </p:cNvPr>
          <p:cNvCxnSpPr>
            <a:cxnSpLocks/>
          </p:cNvCxnSpPr>
          <p:nvPr/>
        </p:nvCxnSpPr>
        <p:spPr>
          <a:xfrm flipV="1">
            <a:off x="3665717" y="1370661"/>
            <a:ext cx="1686960" cy="185866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D3D05528-DFF3-4C98-B553-4A7EEAB6281B}"/>
              </a:ext>
            </a:extLst>
          </p:cNvPr>
          <p:cNvCxnSpPr>
            <a:cxnSpLocks/>
          </p:cNvCxnSpPr>
          <p:nvPr/>
        </p:nvCxnSpPr>
        <p:spPr>
          <a:xfrm>
            <a:off x="1106545" y="3229323"/>
            <a:ext cx="255917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7907D6E9-3499-426B-BC51-80D1D01064CE}"/>
              </a:ext>
            </a:extLst>
          </p:cNvPr>
          <p:cNvCxnSpPr>
            <a:cxnSpLocks/>
          </p:cNvCxnSpPr>
          <p:nvPr/>
        </p:nvCxnSpPr>
        <p:spPr>
          <a:xfrm>
            <a:off x="2046920" y="3229323"/>
            <a:ext cx="600902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BE23ABC-63E7-49CB-8B3E-6B67975906BE}"/>
              </a:ext>
            </a:extLst>
          </p:cNvPr>
          <p:cNvSpPr txBox="1"/>
          <p:nvPr/>
        </p:nvSpPr>
        <p:spPr>
          <a:xfrm>
            <a:off x="1006479" y="1598302"/>
            <a:ext cx="2918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How to represent this function? 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9ABF97EF-E0E4-442C-9FBB-1B5E7C408EE3}"/>
                  </a:ext>
                </a:extLst>
              </p:cNvPr>
              <p:cNvSpPr txBox="1"/>
              <p:nvPr/>
            </p:nvSpPr>
            <p:spPr>
              <a:xfrm>
                <a:off x="8087476" y="5138970"/>
                <a:ext cx="4278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9ABF97EF-E0E4-442C-9FBB-1B5E7C408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476" y="5138970"/>
                <a:ext cx="42787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D8AAC242-A37F-4C40-85D0-97089E2CDF41}"/>
              </a:ext>
            </a:extLst>
          </p:cNvPr>
          <p:cNvCxnSpPr>
            <a:cxnSpLocks/>
          </p:cNvCxnSpPr>
          <p:nvPr/>
        </p:nvCxnSpPr>
        <p:spPr>
          <a:xfrm>
            <a:off x="2046920" y="5370180"/>
            <a:ext cx="600902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4FA5A5EF-63CD-4594-8DF5-9A564D3C6A10}"/>
              </a:ext>
            </a:extLst>
          </p:cNvPr>
          <p:cNvCxnSpPr>
            <a:cxnSpLocks/>
          </p:cNvCxnSpPr>
          <p:nvPr/>
        </p:nvCxnSpPr>
        <p:spPr>
          <a:xfrm>
            <a:off x="1079049" y="5312016"/>
            <a:ext cx="255917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BDE2410A-865F-4324-8DF6-5D4B4878A2AB}"/>
              </a:ext>
            </a:extLst>
          </p:cNvPr>
          <p:cNvCxnSpPr>
            <a:cxnSpLocks/>
          </p:cNvCxnSpPr>
          <p:nvPr/>
        </p:nvCxnSpPr>
        <p:spPr>
          <a:xfrm flipV="1">
            <a:off x="3638221" y="3628677"/>
            <a:ext cx="1527833" cy="16833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956DD9FE-B72D-4479-A4B1-10B550B8FDCF}"/>
              </a:ext>
            </a:extLst>
          </p:cNvPr>
          <p:cNvCxnSpPr>
            <a:cxnSpLocks/>
          </p:cNvCxnSpPr>
          <p:nvPr/>
        </p:nvCxnSpPr>
        <p:spPr>
          <a:xfrm>
            <a:off x="1079049" y="5275518"/>
            <a:ext cx="408700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306D9DF2-2DE3-461D-921A-C1CE5203E030}"/>
              </a:ext>
            </a:extLst>
          </p:cNvPr>
          <p:cNvCxnSpPr>
            <a:cxnSpLocks/>
          </p:cNvCxnSpPr>
          <p:nvPr/>
        </p:nvCxnSpPr>
        <p:spPr>
          <a:xfrm>
            <a:off x="5156480" y="5267375"/>
            <a:ext cx="1288239" cy="140919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08FA7693-1B6E-4717-B62A-4E3D9C37D9DC}"/>
                  </a:ext>
                </a:extLst>
              </p:cNvPr>
              <p:cNvSpPr txBox="1"/>
              <p:nvPr/>
            </p:nvSpPr>
            <p:spPr>
              <a:xfrm>
                <a:off x="4801464" y="4138984"/>
                <a:ext cx="25008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altLang="zh-TW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08FA7693-1B6E-4717-B62A-4E3D9C37D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464" y="4138984"/>
                <a:ext cx="2500813" cy="369332"/>
              </a:xfrm>
              <a:prstGeom prst="rect">
                <a:avLst/>
              </a:prstGeom>
              <a:blipFill>
                <a:blip r:embed="rId5"/>
                <a:stretch>
                  <a:fillRect l="-122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42C7817F-455E-4053-A0DC-A3480EE539B7}"/>
                  </a:ext>
                </a:extLst>
              </p:cNvPr>
              <p:cNvSpPr txBox="1"/>
              <p:nvPr/>
            </p:nvSpPr>
            <p:spPr>
              <a:xfrm>
                <a:off x="6051870" y="5787306"/>
                <a:ext cx="27157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altLang="zh-TW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altLang="zh-TW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42C7817F-455E-4053-A0DC-A3480EE53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870" y="5787306"/>
                <a:ext cx="2715743" cy="369332"/>
              </a:xfrm>
              <a:prstGeom prst="rect">
                <a:avLst/>
              </a:prstGeom>
              <a:blipFill>
                <a:blip r:embed="rId6"/>
                <a:stretch>
                  <a:fillRect l="-2697" t="-163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文字方塊 38">
            <a:extLst>
              <a:ext uri="{FF2B5EF4-FFF2-40B4-BE49-F238E27FC236}">
                <a16:creationId xmlns:a16="http://schemas.microsoft.com/office/drawing/2014/main" id="{D0EB2FF4-04F6-42A5-9EAE-B44E6B562583}"/>
              </a:ext>
            </a:extLst>
          </p:cNvPr>
          <p:cNvSpPr txBox="1"/>
          <p:nvPr/>
        </p:nvSpPr>
        <p:spPr>
          <a:xfrm>
            <a:off x="1006479" y="3713574"/>
            <a:ext cx="25008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/>
              <a:t>Rectified Linear Unit</a:t>
            </a:r>
            <a:r>
              <a:rPr lang="zh-TW" altLang="en-US" sz="2800" dirty="0"/>
              <a:t> </a:t>
            </a:r>
            <a:r>
              <a:rPr lang="en-US" altLang="zh-TW" sz="2800" dirty="0"/>
              <a:t>(</a:t>
            </a:r>
            <a:r>
              <a:rPr lang="en-US" altLang="zh-TW" sz="2800" dirty="0" err="1"/>
              <a:t>ReLU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55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矩形 129">
            <a:extLst>
              <a:ext uri="{FF2B5EF4-FFF2-40B4-BE49-F238E27FC236}">
                <a16:creationId xmlns:a16="http://schemas.microsoft.com/office/drawing/2014/main" id="{3F798694-31BE-4098-A950-84B656304482}"/>
              </a:ext>
            </a:extLst>
          </p:cNvPr>
          <p:cNvSpPr/>
          <p:nvPr/>
        </p:nvSpPr>
        <p:spPr>
          <a:xfrm flipH="1">
            <a:off x="935676" y="3366948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8697724F-6D18-4274-A93C-802217970CB4}"/>
              </a:ext>
            </a:extLst>
          </p:cNvPr>
          <p:cNvSpPr/>
          <p:nvPr/>
        </p:nvSpPr>
        <p:spPr>
          <a:xfrm flipH="1">
            <a:off x="3263083" y="5023335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8" name="矩形 107">
            <a:extLst>
              <a:ext uri="{FF2B5EF4-FFF2-40B4-BE49-F238E27FC236}">
                <a16:creationId xmlns:a16="http://schemas.microsoft.com/office/drawing/2014/main" id="{2D422D92-2A52-49B3-BB06-2FE6D51C4CB2}"/>
              </a:ext>
            </a:extLst>
          </p:cNvPr>
          <p:cNvSpPr/>
          <p:nvPr/>
        </p:nvSpPr>
        <p:spPr>
          <a:xfrm flipH="1">
            <a:off x="3255838" y="3430012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7" name="矩形 106">
            <a:extLst>
              <a:ext uri="{FF2B5EF4-FFF2-40B4-BE49-F238E27FC236}">
                <a16:creationId xmlns:a16="http://schemas.microsoft.com/office/drawing/2014/main" id="{9D5ABA52-7C74-4793-BE22-56D2E791E822}"/>
              </a:ext>
            </a:extLst>
          </p:cNvPr>
          <p:cNvSpPr/>
          <p:nvPr/>
        </p:nvSpPr>
        <p:spPr>
          <a:xfrm flipH="1">
            <a:off x="3248482" y="1836689"/>
            <a:ext cx="36933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1EB74D4-8D86-4538-83FF-65398675F49C}"/>
              </a:ext>
            </a:extLst>
          </p:cNvPr>
          <p:cNvCxnSpPr>
            <a:cxnSpLocks/>
          </p:cNvCxnSpPr>
          <p:nvPr/>
        </p:nvCxnSpPr>
        <p:spPr>
          <a:xfrm flipH="1">
            <a:off x="5532484" y="2085572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05AF832E-0C38-4AB5-9E9E-CA725B196C80}"/>
              </a:ext>
            </a:extLst>
          </p:cNvPr>
          <p:cNvCxnSpPr>
            <a:cxnSpLocks/>
          </p:cNvCxnSpPr>
          <p:nvPr/>
        </p:nvCxnSpPr>
        <p:spPr>
          <a:xfrm flipH="1">
            <a:off x="5532484" y="3639089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90937D35-6DD2-4B37-8D27-58AC7F92E07C}"/>
              </a:ext>
            </a:extLst>
          </p:cNvPr>
          <p:cNvCxnSpPr>
            <a:cxnSpLocks/>
          </p:cNvCxnSpPr>
          <p:nvPr/>
        </p:nvCxnSpPr>
        <p:spPr>
          <a:xfrm flipH="1">
            <a:off x="5516783" y="5247269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88B1088-1BB0-4F7C-8587-78E2293B022F}"/>
              </a:ext>
            </a:extLst>
          </p:cNvPr>
          <p:cNvSpPr/>
          <p:nvPr/>
        </p:nvSpPr>
        <p:spPr>
          <a:xfrm flipH="1">
            <a:off x="5854922" y="1899280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A908492-D709-4512-9A6D-B8F2D4A44B6E}"/>
              </a:ext>
            </a:extLst>
          </p:cNvPr>
          <p:cNvSpPr/>
          <p:nvPr/>
        </p:nvSpPr>
        <p:spPr>
          <a:xfrm flipH="1">
            <a:off x="5854922" y="3448036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D0B02DD8-A796-4B2C-9F83-6478B79363A3}"/>
              </a:ext>
            </a:extLst>
          </p:cNvPr>
          <p:cNvCxnSpPr>
            <a:cxnSpLocks/>
            <a:stCxn id="45" idx="3"/>
            <a:endCxn id="20" idx="1"/>
          </p:cNvCxnSpPr>
          <p:nvPr/>
        </p:nvCxnSpPr>
        <p:spPr>
          <a:xfrm flipH="1" flipV="1">
            <a:off x="6224254" y="2083946"/>
            <a:ext cx="2067674" cy="3472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4AA428E5-F20B-4592-816B-8A9F03F89F5A}"/>
              </a:ext>
            </a:extLst>
          </p:cNvPr>
          <p:cNvGrpSpPr/>
          <p:nvPr/>
        </p:nvGrpSpPr>
        <p:grpSpPr>
          <a:xfrm flipH="1">
            <a:off x="5872731" y="2288775"/>
            <a:ext cx="333714" cy="653404"/>
            <a:chOff x="5009975" y="3353595"/>
            <a:chExt cx="333714" cy="653404"/>
          </a:xfrm>
        </p:grpSpPr>
        <p:cxnSp>
          <p:nvCxnSpPr>
            <p:cNvPr id="25" name="直線單箭頭接點 24">
              <a:extLst>
                <a:ext uri="{FF2B5EF4-FFF2-40B4-BE49-F238E27FC236}">
                  <a16:creationId xmlns:a16="http://schemas.microsoft.com/office/drawing/2014/main" id="{222364AD-D018-4C31-B29E-EA00B455CB6E}"/>
                </a:ext>
              </a:extLst>
            </p:cNvPr>
            <p:cNvCxnSpPr>
              <a:cxnSpLocks/>
              <a:stCxn id="26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4A2C2F6-9F75-41D7-98CC-50EB66007A88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A4AC53B3-06F2-4339-81FD-47C51ADDC371}"/>
              </a:ext>
            </a:extLst>
          </p:cNvPr>
          <p:cNvGrpSpPr/>
          <p:nvPr/>
        </p:nvGrpSpPr>
        <p:grpSpPr>
          <a:xfrm flipH="1">
            <a:off x="5854922" y="3822802"/>
            <a:ext cx="333714" cy="653404"/>
            <a:chOff x="5009975" y="3353595"/>
            <a:chExt cx="333714" cy="653404"/>
          </a:xfrm>
        </p:grpSpPr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FF6B207E-7985-4C3B-9615-5545AEE2BDB2}"/>
                </a:ext>
              </a:extLst>
            </p:cNvPr>
            <p:cNvCxnSpPr>
              <a:cxnSpLocks/>
              <a:stCxn id="29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FD42229-1FFB-44DC-AD44-307D8201EFCE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89221E29-D37B-44AC-B344-0E5CE74D9FF7}"/>
              </a:ext>
            </a:extLst>
          </p:cNvPr>
          <p:cNvSpPr/>
          <p:nvPr/>
        </p:nvSpPr>
        <p:spPr>
          <a:xfrm flipH="1">
            <a:off x="5839221" y="5056216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37712795-B31F-48FD-98E4-97E48F0B02F1}"/>
              </a:ext>
            </a:extLst>
          </p:cNvPr>
          <p:cNvGrpSpPr/>
          <p:nvPr/>
        </p:nvGrpSpPr>
        <p:grpSpPr>
          <a:xfrm flipH="1">
            <a:off x="5881751" y="5430982"/>
            <a:ext cx="333714" cy="653404"/>
            <a:chOff x="5009975" y="3353595"/>
            <a:chExt cx="333714" cy="653404"/>
          </a:xfrm>
        </p:grpSpPr>
        <p:cxnSp>
          <p:nvCxnSpPr>
            <p:cNvPr id="32" name="直線單箭頭接點 31">
              <a:extLst>
                <a:ext uri="{FF2B5EF4-FFF2-40B4-BE49-F238E27FC236}">
                  <a16:creationId xmlns:a16="http://schemas.microsoft.com/office/drawing/2014/main" id="{00897564-C629-400B-BA47-509D4B55F977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5172402" y="3353595"/>
              <a:ext cx="4430" cy="3196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B85A4985-9F0E-467E-81A7-A9EB396F917B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41D98C07-F94B-44FE-9A62-E3CAAD5C8174}"/>
              </a:ext>
            </a:extLst>
          </p:cNvPr>
          <p:cNvCxnSpPr>
            <a:cxnSpLocks/>
            <a:stCxn id="48" idx="3"/>
            <a:endCxn id="20" idx="1"/>
          </p:cNvCxnSpPr>
          <p:nvPr/>
        </p:nvCxnSpPr>
        <p:spPr>
          <a:xfrm flipH="1" flipV="1">
            <a:off x="6224254" y="2083946"/>
            <a:ext cx="2068083" cy="12697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D4B3B349-7012-4930-A9C4-82ED1000EC1D}"/>
              </a:ext>
            </a:extLst>
          </p:cNvPr>
          <p:cNvCxnSpPr>
            <a:cxnSpLocks/>
            <a:stCxn id="51" idx="3"/>
            <a:endCxn id="20" idx="1"/>
          </p:cNvCxnSpPr>
          <p:nvPr/>
        </p:nvCxnSpPr>
        <p:spPr>
          <a:xfrm flipH="1" flipV="1">
            <a:off x="6224254" y="2083946"/>
            <a:ext cx="2052404" cy="21824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C1E2795F-1B82-4627-B02E-EBE7F9A7137D}"/>
              </a:ext>
            </a:extLst>
          </p:cNvPr>
          <p:cNvGrpSpPr/>
          <p:nvPr/>
        </p:nvGrpSpPr>
        <p:grpSpPr>
          <a:xfrm flipH="1">
            <a:off x="8239447" y="2246493"/>
            <a:ext cx="369332" cy="394455"/>
            <a:chOff x="674398" y="1660770"/>
            <a:chExt cx="369332" cy="394455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DDB0C622-5CB2-4E47-BA7A-606DD2C6A92C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D04B8AB-96C5-491E-B1A4-AC962F051F6E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D04B8AB-96C5-491E-B1A4-AC962F051F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0000" r="-475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BAF6F245-C7E1-491D-86E1-BE5217ADBF54}"/>
              </a:ext>
            </a:extLst>
          </p:cNvPr>
          <p:cNvGrpSpPr/>
          <p:nvPr/>
        </p:nvGrpSpPr>
        <p:grpSpPr>
          <a:xfrm flipH="1">
            <a:off x="8239856" y="3169079"/>
            <a:ext cx="369332" cy="394455"/>
            <a:chOff x="674398" y="1660770"/>
            <a:chExt cx="369332" cy="394455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7C85BEED-EE0E-4C5D-804C-EFA6F6EEF0D9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D3D0CD43-FBDF-4347-A4B4-831BD4EBC126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D3D0CD43-FBDF-4347-A4B4-831BD4EBC1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0000" r="-500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群組 48">
            <a:extLst>
              <a:ext uri="{FF2B5EF4-FFF2-40B4-BE49-F238E27FC236}">
                <a16:creationId xmlns:a16="http://schemas.microsoft.com/office/drawing/2014/main" id="{C12FEC37-B5F2-4111-B6F3-4081969DFF97}"/>
              </a:ext>
            </a:extLst>
          </p:cNvPr>
          <p:cNvGrpSpPr/>
          <p:nvPr/>
        </p:nvGrpSpPr>
        <p:grpSpPr>
          <a:xfrm flipH="1">
            <a:off x="8224177" y="4081751"/>
            <a:ext cx="369332" cy="394455"/>
            <a:chOff x="674398" y="1660770"/>
            <a:chExt cx="369332" cy="394455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B2C8F2E2-45DF-4DC1-A036-404E10722698}"/>
                </a:ext>
              </a:extLst>
            </p:cNvPr>
            <p:cNvSpPr/>
            <p:nvPr/>
          </p:nvSpPr>
          <p:spPr>
            <a:xfrm>
              <a:off x="674398" y="1685893"/>
              <a:ext cx="369332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6BF62B09-990F-4444-91DE-ABC683CA8A3A}"/>
                    </a:ext>
                  </a:extLst>
                </p:cNvPr>
                <p:cNvSpPr txBox="1"/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zh-TW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zh-TW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6BF62B09-990F-4444-91DE-ABC683CA8A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516" y="1660770"/>
                  <a:ext cx="241733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3333" r="-53846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151E30C-1DE6-47C4-8DF0-9119F51C5B39}"/>
                  </a:ext>
                </a:extLst>
              </p:cNvPr>
              <p:cNvSpPr txBox="1"/>
              <p:nvPr/>
            </p:nvSpPr>
            <p:spPr>
              <a:xfrm flipH="1">
                <a:off x="7231851" y="1836891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C151E30C-1DE6-47C4-8DF0-9119F51C5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231851" y="1836891"/>
                <a:ext cx="551689" cy="369332"/>
              </a:xfrm>
              <a:prstGeom prst="rect">
                <a:avLst/>
              </a:prstGeom>
              <a:blipFill>
                <a:blip r:embed="rId7"/>
                <a:stretch>
                  <a:fillRect l="-6593" r="-32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6B842D39-C159-49BB-84F0-2063584A058C}"/>
                  </a:ext>
                </a:extLst>
              </p:cNvPr>
              <p:cNvSpPr txBox="1"/>
              <p:nvPr/>
            </p:nvSpPr>
            <p:spPr>
              <a:xfrm flipH="1">
                <a:off x="7203413" y="2338826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4" name="文字方塊 63">
                <a:extLst>
                  <a:ext uri="{FF2B5EF4-FFF2-40B4-BE49-F238E27FC236}">
                    <a16:creationId xmlns:a16="http://schemas.microsoft.com/office/drawing/2014/main" id="{6B842D39-C159-49BB-84F0-2063584A0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203413" y="2338826"/>
                <a:ext cx="551689" cy="369332"/>
              </a:xfrm>
              <a:prstGeom prst="rect">
                <a:avLst/>
              </a:prstGeom>
              <a:blipFill>
                <a:blip r:embed="rId8"/>
                <a:stretch>
                  <a:fillRect l="-7778" r="-444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7796E558-F660-402B-B4C4-CA95844DF4B7}"/>
                  </a:ext>
                </a:extLst>
              </p:cNvPr>
              <p:cNvSpPr txBox="1"/>
              <p:nvPr/>
            </p:nvSpPr>
            <p:spPr>
              <a:xfrm flipH="1">
                <a:off x="6479200" y="2718845"/>
                <a:ext cx="551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𝑤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7796E558-F660-402B-B4C4-CA95844DF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479200" y="2718845"/>
                <a:ext cx="551689" cy="369332"/>
              </a:xfrm>
              <a:prstGeom prst="rect">
                <a:avLst/>
              </a:prstGeom>
              <a:blipFill>
                <a:blip r:embed="rId9"/>
                <a:stretch>
                  <a:fillRect l="-7778" r="-444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CDE3B58-A1FB-4274-A3D8-1672F35EA254}"/>
                  </a:ext>
                </a:extLst>
              </p:cNvPr>
              <p:cNvSpPr txBox="1"/>
              <p:nvPr/>
            </p:nvSpPr>
            <p:spPr>
              <a:xfrm flipH="1">
                <a:off x="5557993" y="2245094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CDE3B58-A1FB-4274-A3D8-1672F35EA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57993" y="2245094"/>
                <a:ext cx="361381" cy="369332"/>
              </a:xfrm>
              <a:prstGeom prst="rect">
                <a:avLst/>
              </a:prstGeom>
              <a:blipFill>
                <a:blip r:embed="rId10"/>
                <a:stretch>
                  <a:fillRect l="-2033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99779CE7-0DE8-4A1E-813B-D98917A19E1E}"/>
              </a:ext>
            </a:extLst>
          </p:cNvPr>
          <p:cNvCxnSpPr>
            <a:cxnSpLocks/>
            <a:stCxn id="44" idx="3"/>
            <a:endCxn id="21" idx="1"/>
          </p:cNvCxnSpPr>
          <p:nvPr/>
        </p:nvCxnSpPr>
        <p:spPr>
          <a:xfrm flipH="1">
            <a:off x="6224254" y="2456282"/>
            <a:ext cx="2015193" cy="11764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75D21F28-9C35-455C-B833-C485D83A373C}"/>
              </a:ext>
            </a:extLst>
          </p:cNvPr>
          <p:cNvCxnSpPr>
            <a:cxnSpLocks/>
            <a:stCxn id="47" idx="3"/>
            <a:endCxn id="21" idx="1"/>
          </p:cNvCxnSpPr>
          <p:nvPr/>
        </p:nvCxnSpPr>
        <p:spPr>
          <a:xfrm flipH="1">
            <a:off x="6224254" y="3378868"/>
            <a:ext cx="2015602" cy="2538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6B984E7C-B49A-45FE-9735-1F61AB61778C}"/>
              </a:ext>
            </a:extLst>
          </p:cNvPr>
          <p:cNvCxnSpPr>
            <a:cxnSpLocks/>
            <a:stCxn id="51" idx="3"/>
          </p:cNvCxnSpPr>
          <p:nvPr/>
        </p:nvCxnSpPr>
        <p:spPr>
          <a:xfrm flipH="1" flipV="1">
            <a:off x="6318241" y="3722334"/>
            <a:ext cx="1958417" cy="5440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1EA1372B-CF73-4E05-95DF-025A0593B216}"/>
              </a:ext>
            </a:extLst>
          </p:cNvPr>
          <p:cNvCxnSpPr>
            <a:cxnSpLocks/>
            <a:stCxn id="44" idx="3"/>
            <a:endCxn id="30" idx="1"/>
          </p:cNvCxnSpPr>
          <p:nvPr/>
        </p:nvCxnSpPr>
        <p:spPr>
          <a:xfrm flipH="1">
            <a:off x="6208553" y="2456282"/>
            <a:ext cx="2030894" cy="278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63B555DF-2E30-4DB7-B6F2-A835D989E14B}"/>
              </a:ext>
            </a:extLst>
          </p:cNvPr>
          <p:cNvCxnSpPr>
            <a:cxnSpLocks/>
            <a:stCxn id="47" idx="3"/>
            <a:endCxn id="30" idx="1"/>
          </p:cNvCxnSpPr>
          <p:nvPr/>
        </p:nvCxnSpPr>
        <p:spPr>
          <a:xfrm flipH="1">
            <a:off x="6208553" y="3378868"/>
            <a:ext cx="2031303" cy="18620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BF1B4150-F750-4991-AF49-1014ECE1E497}"/>
              </a:ext>
            </a:extLst>
          </p:cNvPr>
          <p:cNvCxnSpPr>
            <a:cxnSpLocks/>
            <a:stCxn id="51" idx="3"/>
            <a:endCxn id="30" idx="1"/>
          </p:cNvCxnSpPr>
          <p:nvPr/>
        </p:nvCxnSpPr>
        <p:spPr>
          <a:xfrm flipH="1">
            <a:off x="6208553" y="4266417"/>
            <a:ext cx="2068105" cy="9744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18C37AB-D5A3-4057-99B5-1211637EC9F4}"/>
                  </a:ext>
                </a:extLst>
              </p:cNvPr>
              <p:cNvSpPr txBox="1"/>
              <p:nvPr/>
            </p:nvSpPr>
            <p:spPr>
              <a:xfrm flipH="1">
                <a:off x="5171921" y="1812820"/>
                <a:ext cx="3164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218C37AB-D5A3-4057-99B5-1211637EC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71921" y="1812820"/>
                <a:ext cx="316497" cy="369332"/>
              </a:xfrm>
              <a:prstGeom prst="rect">
                <a:avLst/>
              </a:prstGeom>
              <a:blipFill>
                <a:blip r:embed="rId11"/>
                <a:stretch>
                  <a:fillRect l="-11538" r="-961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文字方塊 87">
                <a:extLst>
                  <a:ext uri="{FF2B5EF4-FFF2-40B4-BE49-F238E27FC236}">
                    <a16:creationId xmlns:a16="http://schemas.microsoft.com/office/drawing/2014/main" id="{18893760-1CB7-40EC-B107-7D8EE8316DEA}"/>
                  </a:ext>
                </a:extLst>
              </p:cNvPr>
              <p:cNvSpPr txBox="1"/>
              <p:nvPr/>
            </p:nvSpPr>
            <p:spPr>
              <a:xfrm flipH="1">
                <a:off x="5184510" y="3378868"/>
                <a:ext cx="323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8" name="文字方塊 87">
                <a:extLst>
                  <a:ext uri="{FF2B5EF4-FFF2-40B4-BE49-F238E27FC236}">
                    <a16:creationId xmlns:a16="http://schemas.microsoft.com/office/drawing/2014/main" id="{18893760-1CB7-40EC-B107-7D8EE8316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84510" y="3378868"/>
                <a:ext cx="323615" cy="369332"/>
              </a:xfrm>
              <a:prstGeom prst="rect">
                <a:avLst/>
              </a:prstGeom>
              <a:blipFill>
                <a:blip r:embed="rId12"/>
                <a:stretch>
                  <a:fillRect l="-11111" r="-740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7DB5AD1E-232F-4E60-931E-F00CEDFF3769}"/>
                  </a:ext>
                </a:extLst>
              </p:cNvPr>
              <p:cNvSpPr txBox="1"/>
              <p:nvPr/>
            </p:nvSpPr>
            <p:spPr>
              <a:xfrm flipH="1">
                <a:off x="5171810" y="5004468"/>
                <a:ext cx="323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𝑟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7DB5AD1E-232F-4E60-931E-F00CEDFF3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71810" y="5004468"/>
                <a:ext cx="323615" cy="369332"/>
              </a:xfrm>
              <a:prstGeom prst="rect">
                <a:avLst/>
              </a:prstGeom>
              <a:blipFill>
                <a:blip r:embed="rId13"/>
                <a:stretch>
                  <a:fillRect l="-11321" r="-943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橢圓 71">
            <a:extLst>
              <a:ext uri="{FF2B5EF4-FFF2-40B4-BE49-F238E27FC236}">
                <a16:creationId xmlns:a16="http://schemas.microsoft.com/office/drawing/2014/main" id="{260FA39A-1A92-491D-BD5F-D6F024C35A67}"/>
              </a:ext>
            </a:extLst>
          </p:cNvPr>
          <p:cNvSpPr/>
          <p:nvPr/>
        </p:nvSpPr>
        <p:spPr>
          <a:xfrm>
            <a:off x="4049799" y="1711956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EFEFE23F-2A3E-4EFE-BA51-D2941057A265}"/>
              </a:ext>
            </a:extLst>
          </p:cNvPr>
          <p:cNvSpPr/>
          <p:nvPr/>
        </p:nvSpPr>
        <p:spPr>
          <a:xfrm>
            <a:off x="4057393" y="3244670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1" name="橢圓 80">
            <a:extLst>
              <a:ext uri="{FF2B5EF4-FFF2-40B4-BE49-F238E27FC236}">
                <a16:creationId xmlns:a16="http://schemas.microsoft.com/office/drawing/2014/main" id="{2B4FFA41-493A-4B08-9919-AD70D9072C61}"/>
              </a:ext>
            </a:extLst>
          </p:cNvPr>
          <p:cNvSpPr/>
          <p:nvPr/>
        </p:nvSpPr>
        <p:spPr>
          <a:xfrm>
            <a:off x="4075550" y="4841285"/>
            <a:ext cx="638175" cy="6381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82" name="直線單箭頭接點 81">
            <a:extLst>
              <a:ext uri="{FF2B5EF4-FFF2-40B4-BE49-F238E27FC236}">
                <a16:creationId xmlns:a16="http://schemas.microsoft.com/office/drawing/2014/main" id="{FB087699-9670-4FCB-ACE8-5DAC9FEE8E20}"/>
              </a:ext>
            </a:extLst>
          </p:cNvPr>
          <p:cNvCxnSpPr>
            <a:cxnSpLocks/>
          </p:cNvCxnSpPr>
          <p:nvPr/>
        </p:nvCxnSpPr>
        <p:spPr>
          <a:xfrm flipH="1">
            <a:off x="4741514" y="5189716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9E32CDF7-E80D-42CD-B1F4-112A2D742AA6}"/>
                  </a:ext>
                </a:extLst>
              </p:cNvPr>
              <p:cNvSpPr txBox="1"/>
              <p:nvPr/>
            </p:nvSpPr>
            <p:spPr>
              <a:xfrm flipH="1">
                <a:off x="3276661" y="1787100"/>
                <a:ext cx="375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9E32CDF7-E80D-42CD-B1F4-112A2D74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6661" y="1787100"/>
                <a:ext cx="375936" cy="369332"/>
              </a:xfrm>
              <a:prstGeom prst="rect">
                <a:avLst/>
              </a:prstGeom>
              <a:blipFill>
                <a:blip r:embed="rId14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D3B5E54D-08CD-4713-B7E1-02A4F2F69CE2}"/>
                  </a:ext>
                </a:extLst>
              </p:cNvPr>
              <p:cNvSpPr txBox="1"/>
              <p:nvPr/>
            </p:nvSpPr>
            <p:spPr>
              <a:xfrm flipH="1">
                <a:off x="3259051" y="3410296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D3B5E54D-08CD-4713-B7E1-02A4F2F69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9051" y="3410296"/>
                <a:ext cx="383054" cy="369332"/>
              </a:xfrm>
              <a:prstGeom prst="rect">
                <a:avLst/>
              </a:prstGeom>
              <a:blipFill>
                <a:blip r:embed="rId15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1C9A62A3-92BC-420F-84FD-5B0C03CA5AA3}"/>
                  </a:ext>
                </a:extLst>
              </p:cNvPr>
              <p:cNvSpPr txBox="1"/>
              <p:nvPr/>
            </p:nvSpPr>
            <p:spPr>
              <a:xfrm flipH="1">
                <a:off x="3270215" y="4991749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1C9A62A3-92BC-420F-84FD-5B0C03CA5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70215" y="4991749"/>
                <a:ext cx="383054" cy="369332"/>
              </a:xfrm>
              <a:prstGeom prst="rect">
                <a:avLst/>
              </a:prstGeom>
              <a:blipFill>
                <a:blip r:embed="rId16"/>
                <a:stretch>
                  <a:fillRect l="-9524" r="-6349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線單箭頭接點 90">
            <a:extLst>
              <a:ext uri="{FF2B5EF4-FFF2-40B4-BE49-F238E27FC236}">
                <a16:creationId xmlns:a16="http://schemas.microsoft.com/office/drawing/2014/main" id="{641B38D3-BF74-4191-A73F-BF93CDE1862A}"/>
              </a:ext>
            </a:extLst>
          </p:cNvPr>
          <p:cNvCxnSpPr>
            <a:cxnSpLocks/>
          </p:cNvCxnSpPr>
          <p:nvPr/>
        </p:nvCxnSpPr>
        <p:spPr>
          <a:xfrm flipH="1">
            <a:off x="4760230" y="3561848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>
            <a:extLst>
              <a:ext uri="{FF2B5EF4-FFF2-40B4-BE49-F238E27FC236}">
                <a16:creationId xmlns:a16="http://schemas.microsoft.com/office/drawing/2014/main" id="{9FD1ED3D-951B-43E8-9AE6-763B7EEC7CB5}"/>
              </a:ext>
            </a:extLst>
          </p:cNvPr>
          <p:cNvCxnSpPr>
            <a:cxnSpLocks/>
          </p:cNvCxnSpPr>
          <p:nvPr/>
        </p:nvCxnSpPr>
        <p:spPr>
          <a:xfrm flipH="1">
            <a:off x="4744187" y="2009761"/>
            <a:ext cx="3519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41737F0-D18D-46FE-8899-6C04F11B9336}"/>
              </a:ext>
            </a:extLst>
          </p:cNvPr>
          <p:cNvGrpSpPr/>
          <p:nvPr/>
        </p:nvGrpSpPr>
        <p:grpSpPr>
          <a:xfrm>
            <a:off x="3642609" y="2031043"/>
            <a:ext cx="370685" cy="3179955"/>
            <a:chOff x="4988328" y="936328"/>
            <a:chExt cx="370685" cy="3179955"/>
          </a:xfrm>
        </p:grpSpPr>
        <p:cxnSp>
          <p:nvCxnSpPr>
            <p:cNvPr id="94" name="直線單箭頭接點 93">
              <a:extLst>
                <a:ext uri="{FF2B5EF4-FFF2-40B4-BE49-F238E27FC236}">
                  <a16:creationId xmlns:a16="http://schemas.microsoft.com/office/drawing/2014/main" id="{F3D43CF2-002F-46E8-9B32-15E1BB404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8328" y="4116283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>
              <a:extLst>
                <a:ext uri="{FF2B5EF4-FFF2-40B4-BE49-F238E27FC236}">
                  <a16:creationId xmlns:a16="http://schemas.microsoft.com/office/drawing/2014/main" id="{EA9BF78B-B134-4A25-B54B-AF5A574FF7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07044" y="2488415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單箭頭接點 95">
              <a:extLst>
                <a:ext uri="{FF2B5EF4-FFF2-40B4-BE49-F238E27FC236}">
                  <a16:creationId xmlns:a16="http://schemas.microsoft.com/office/drawing/2014/main" id="{6D4BE1A7-7107-4D6D-8ED3-EBABBC1B3B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91001" y="936328"/>
              <a:ext cx="35196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4CC16AB8-1B2D-4A09-9A33-937BE2C1A71C}"/>
                  </a:ext>
                </a:extLst>
              </p:cNvPr>
              <p:cNvSpPr txBox="1"/>
              <p:nvPr/>
            </p:nvSpPr>
            <p:spPr>
              <a:xfrm flipH="1">
                <a:off x="998676" y="3349518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4CC16AB8-1B2D-4A09-9A33-937BE2C1A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98676" y="3349518"/>
                <a:ext cx="245708" cy="369332"/>
              </a:xfrm>
              <a:prstGeom prst="rect">
                <a:avLst/>
              </a:prstGeom>
              <a:blipFill>
                <a:blip r:embed="rId17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B2965196-7560-4A06-8BB1-30DE19479319}"/>
              </a:ext>
            </a:extLst>
          </p:cNvPr>
          <p:cNvCxnSpPr>
            <a:cxnSpLocks/>
          </p:cNvCxnSpPr>
          <p:nvPr/>
        </p:nvCxnSpPr>
        <p:spPr>
          <a:xfrm flipH="1">
            <a:off x="1383893" y="3574034"/>
            <a:ext cx="5764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>
            <a:extLst>
              <a:ext uri="{FF2B5EF4-FFF2-40B4-BE49-F238E27FC236}">
                <a16:creationId xmlns:a16="http://schemas.microsoft.com/office/drawing/2014/main" id="{57F27777-B4D4-42F1-8AE7-1EEF5F95ED91}"/>
              </a:ext>
            </a:extLst>
          </p:cNvPr>
          <p:cNvSpPr/>
          <p:nvPr/>
        </p:nvSpPr>
        <p:spPr>
          <a:xfrm flipH="1">
            <a:off x="1832459" y="3382981"/>
            <a:ext cx="3693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880F25DA-6662-4812-AEB1-F136721A9470}"/>
              </a:ext>
            </a:extLst>
          </p:cNvPr>
          <p:cNvGrpSpPr/>
          <p:nvPr/>
        </p:nvGrpSpPr>
        <p:grpSpPr>
          <a:xfrm flipH="1">
            <a:off x="1850268" y="3779628"/>
            <a:ext cx="333714" cy="775751"/>
            <a:chOff x="5009975" y="3231248"/>
            <a:chExt cx="333714" cy="775751"/>
          </a:xfrm>
        </p:grpSpPr>
        <p:cxnSp>
          <p:nvCxnSpPr>
            <p:cNvPr id="79" name="直線單箭頭接點 78">
              <a:extLst>
                <a:ext uri="{FF2B5EF4-FFF2-40B4-BE49-F238E27FC236}">
                  <a16:creationId xmlns:a16="http://schemas.microsoft.com/office/drawing/2014/main" id="{199A76A1-1751-46E0-AD26-37D6D914BB45}"/>
                </a:ext>
              </a:extLst>
            </p:cNvPr>
            <p:cNvCxnSpPr>
              <a:cxnSpLocks/>
              <a:stCxn id="83" idx="0"/>
            </p:cNvCxnSpPr>
            <p:nvPr/>
          </p:nvCxnSpPr>
          <p:spPr>
            <a:xfrm flipH="1" flipV="1">
              <a:off x="5176832" y="3231248"/>
              <a:ext cx="0" cy="4420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09161BE4-9053-4ADB-B98E-6BC76D3510EE}"/>
                </a:ext>
              </a:extLst>
            </p:cNvPr>
            <p:cNvSpPr/>
            <p:nvPr/>
          </p:nvSpPr>
          <p:spPr>
            <a:xfrm>
              <a:off x="5009975" y="3673285"/>
              <a:ext cx="333714" cy="333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1</a:t>
              </a:r>
              <a:endPara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42F795C1-701E-4BE9-A72B-07B7EE1F06D0}"/>
              </a:ext>
            </a:extLst>
          </p:cNvPr>
          <p:cNvCxnSpPr>
            <a:cxnSpLocks/>
            <a:endCxn id="77" idx="1"/>
          </p:cNvCxnSpPr>
          <p:nvPr/>
        </p:nvCxnSpPr>
        <p:spPr>
          <a:xfrm flipH="1">
            <a:off x="2201791" y="2006604"/>
            <a:ext cx="1038418" cy="15610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>
            <a:extLst>
              <a:ext uri="{FF2B5EF4-FFF2-40B4-BE49-F238E27FC236}">
                <a16:creationId xmlns:a16="http://schemas.microsoft.com/office/drawing/2014/main" id="{394FFC7D-A4A6-482D-ACCD-63BD74024F39}"/>
              </a:ext>
            </a:extLst>
          </p:cNvPr>
          <p:cNvCxnSpPr>
            <a:cxnSpLocks/>
          </p:cNvCxnSpPr>
          <p:nvPr/>
        </p:nvCxnSpPr>
        <p:spPr>
          <a:xfrm flipH="1" flipV="1">
            <a:off x="2201791" y="3599179"/>
            <a:ext cx="1057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>
            <a:extLst>
              <a:ext uri="{FF2B5EF4-FFF2-40B4-BE49-F238E27FC236}">
                <a16:creationId xmlns:a16="http://schemas.microsoft.com/office/drawing/2014/main" id="{7D496262-5DF8-4056-AFEB-FC98691498C2}"/>
              </a:ext>
            </a:extLst>
          </p:cNvPr>
          <p:cNvCxnSpPr>
            <a:cxnSpLocks/>
            <a:endCxn id="77" idx="1"/>
          </p:cNvCxnSpPr>
          <p:nvPr/>
        </p:nvCxnSpPr>
        <p:spPr>
          <a:xfrm flipH="1" flipV="1">
            <a:off x="2201791" y="3567647"/>
            <a:ext cx="1092746" cy="16220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B802C86-FFD4-43D7-B6F9-CBA81029E51D}"/>
                  </a:ext>
                </a:extLst>
              </p:cNvPr>
              <p:cNvSpPr txBox="1"/>
              <p:nvPr/>
            </p:nvSpPr>
            <p:spPr>
              <a:xfrm flipH="1">
                <a:off x="2461563" y="2231222"/>
                <a:ext cx="3379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2" name="文字方塊 111">
                <a:extLst>
                  <a:ext uri="{FF2B5EF4-FFF2-40B4-BE49-F238E27FC236}">
                    <a16:creationId xmlns:a16="http://schemas.microsoft.com/office/drawing/2014/main" id="{DB802C86-FFD4-43D7-B6F9-CBA81029E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61563" y="2231222"/>
                <a:ext cx="337978" cy="369332"/>
              </a:xfrm>
              <a:prstGeom prst="rect">
                <a:avLst/>
              </a:prstGeom>
              <a:blipFill>
                <a:blip r:embed="rId18"/>
                <a:stretch>
                  <a:fillRect l="-12727" r="-9091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09A630C0-EF7F-4105-BEB4-C45FE4289DD0}"/>
                  </a:ext>
                </a:extLst>
              </p:cNvPr>
              <p:cNvSpPr txBox="1"/>
              <p:nvPr/>
            </p:nvSpPr>
            <p:spPr>
              <a:xfrm flipH="1">
                <a:off x="2678861" y="3183267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09A630C0-EF7F-4105-BEB4-C45FE4289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78861" y="3183267"/>
                <a:ext cx="345094" cy="369332"/>
              </a:xfrm>
              <a:prstGeom prst="rect">
                <a:avLst/>
              </a:prstGeom>
              <a:blipFill>
                <a:blip r:embed="rId19"/>
                <a:stretch>
                  <a:fillRect l="-10526" r="-70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E2C9B9B7-C67C-4D9B-A5AF-5A824789E6CE}"/>
                  </a:ext>
                </a:extLst>
              </p:cNvPr>
              <p:cNvSpPr txBox="1"/>
              <p:nvPr/>
            </p:nvSpPr>
            <p:spPr>
              <a:xfrm flipH="1">
                <a:off x="2548582" y="4506856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E2C9B9B7-C67C-4D9B-A5AF-5A824789E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48582" y="4506856"/>
                <a:ext cx="345094" cy="369332"/>
              </a:xfrm>
              <a:prstGeom prst="rect">
                <a:avLst/>
              </a:prstGeom>
              <a:blipFill>
                <a:blip r:embed="rId20"/>
                <a:stretch>
                  <a:fillRect l="-10526" r="-70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FADCB266-7035-44FA-95C3-29519D021E9B}"/>
                  </a:ext>
                </a:extLst>
              </p:cNvPr>
              <p:cNvSpPr txBox="1"/>
              <p:nvPr/>
            </p:nvSpPr>
            <p:spPr>
              <a:xfrm flipH="1">
                <a:off x="1746062" y="3816530"/>
                <a:ext cx="242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𝑏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FADCB266-7035-44FA-95C3-29519D021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46062" y="3816530"/>
                <a:ext cx="242374" cy="369332"/>
              </a:xfrm>
              <a:prstGeom prst="rect">
                <a:avLst/>
              </a:prstGeom>
              <a:blipFill>
                <a:blip r:embed="rId21"/>
                <a:stretch>
                  <a:fillRect l="-30000" r="-275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群組 101">
            <a:extLst>
              <a:ext uri="{FF2B5EF4-FFF2-40B4-BE49-F238E27FC236}">
                <a16:creationId xmlns:a16="http://schemas.microsoft.com/office/drawing/2014/main" id="{D6EFE236-1D76-48EF-BA88-EDE64141A112}"/>
              </a:ext>
            </a:extLst>
          </p:cNvPr>
          <p:cNvGrpSpPr/>
          <p:nvPr/>
        </p:nvGrpSpPr>
        <p:grpSpPr>
          <a:xfrm>
            <a:off x="7059125" y="333736"/>
            <a:ext cx="1095260" cy="418159"/>
            <a:chOff x="6743700" y="2031692"/>
            <a:chExt cx="1095260" cy="418159"/>
          </a:xfrm>
        </p:grpSpPr>
        <p:cxnSp>
          <p:nvCxnSpPr>
            <p:cNvPr id="106" name="直線接點 105">
              <a:extLst>
                <a:ext uri="{FF2B5EF4-FFF2-40B4-BE49-F238E27FC236}">
                  <a16:creationId xmlns:a16="http://schemas.microsoft.com/office/drawing/2014/main" id="{FE6FB3F9-2AF0-404C-8EC0-6624281BB795}"/>
                </a:ext>
              </a:extLst>
            </p:cNvPr>
            <p:cNvCxnSpPr>
              <a:cxnSpLocks/>
            </p:cNvCxnSpPr>
            <p:nvPr/>
          </p:nvCxnSpPr>
          <p:spPr>
            <a:xfrm>
              <a:off x="7415533" y="2031692"/>
              <a:ext cx="423427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>
              <a:extLst>
                <a:ext uri="{FF2B5EF4-FFF2-40B4-BE49-F238E27FC236}">
                  <a16:creationId xmlns:a16="http://schemas.microsoft.com/office/drawing/2014/main" id="{CFAB5B8D-7126-4B27-929B-389721B922AE}"/>
                </a:ext>
              </a:extLst>
            </p:cNvPr>
            <p:cNvCxnSpPr>
              <a:cxnSpLocks/>
            </p:cNvCxnSpPr>
            <p:nvPr/>
          </p:nvCxnSpPr>
          <p:spPr>
            <a:xfrm>
              <a:off x="6743700" y="244985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>
              <a:extLst>
                <a:ext uri="{FF2B5EF4-FFF2-40B4-BE49-F238E27FC236}">
                  <a16:creationId xmlns:a16="http://schemas.microsoft.com/office/drawing/2014/main" id="{FF18C8B7-3B6B-4205-8DA9-E42BDA8DE4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8236" y="2031692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字方塊 102">
            <a:extLst>
              <a:ext uri="{FF2B5EF4-FFF2-40B4-BE49-F238E27FC236}">
                <a16:creationId xmlns:a16="http://schemas.microsoft.com/office/drawing/2014/main" id="{D5BDC231-512D-4714-97D7-648C7223D30A}"/>
              </a:ext>
            </a:extLst>
          </p:cNvPr>
          <p:cNvSpPr txBox="1"/>
          <p:nvPr/>
        </p:nvSpPr>
        <p:spPr>
          <a:xfrm>
            <a:off x="5076373" y="307067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sum of a set of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4" name="文字方塊 103">
            <a:extLst>
              <a:ext uri="{FF2B5EF4-FFF2-40B4-BE49-F238E27FC236}">
                <a16:creationId xmlns:a16="http://schemas.microsoft.com/office/drawing/2014/main" id="{31A9E64C-81C9-4389-A75D-EE32D3260F74}"/>
              </a:ext>
            </a:extLst>
          </p:cNvPr>
          <p:cNvSpPr txBox="1"/>
          <p:nvPr/>
        </p:nvSpPr>
        <p:spPr>
          <a:xfrm>
            <a:off x="3280938" y="309017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 constant  +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5" name="文字方塊 104">
            <a:extLst>
              <a:ext uri="{FF2B5EF4-FFF2-40B4-BE49-F238E27FC236}">
                <a16:creationId xmlns:a16="http://schemas.microsoft.com/office/drawing/2014/main" id="{6011C302-FC95-4B7B-8FC3-447C7B2046E4}"/>
              </a:ext>
            </a:extLst>
          </p:cNvPr>
          <p:cNvSpPr txBox="1"/>
          <p:nvPr/>
        </p:nvSpPr>
        <p:spPr>
          <a:xfrm>
            <a:off x="880946" y="311670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Piecewise linear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34" name="直線接點 133">
            <a:extLst>
              <a:ext uri="{FF2B5EF4-FFF2-40B4-BE49-F238E27FC236}">
                <a16:creationId xmlns:a16="http://schemas.microsoft.com/office/drawing/2014/main" id="{FEF414DC-B5C9-4232-8203-0C4E2CFD5411}"/>
              </a:ext>
            </a:extLst>
          </p:cNvPr>
          <p:cNvCxnSpPr>
            <a:cxnSpLocks/>
          </p:cNvCxnSpPr>
          <p:nvPr/>
        </p:nvCxnSpPr>
        <p:spPr>
          <a:xfrm>
            <a:off x="2459313" y="904312"/>
            <a:ext cx="423427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接點 134">
            <a:extLst>
              <a:ext uri="{FF2B5EF4-FFF2-40B4-BE49-F238E27FC236}">
                <a16:creationId xmlns:a16="http://schemas.microsoft.com/office/drawing/2014/main" id="{7DA605D8-EA80-4AC9-9A17-AD01F668C6B3}"/>
              </a:ext>
            </a:extLst>
          </p:cNvPr>
          <p:cNvCxnSpPr>
            <a:cxnSpLocks/>
          </p:cNvCxnSpPr>
          <p:nvPr/>
        </p:nvCxnSpPr>
        <p:spPr>
          <a:xfrm>
            <a:off x="1787480" y="1322471"/>
            <a:ext cx="38453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接點 135">
            <a:extLst>
              <a:ext uri="{FF2B5EF4-FFF2-40B4-BE49-F238E27FC236}">
                <a16:creationId xmlns:a16="http://schemas.microsoft.com/office/drawing/2014/main" id="{C43446AE-FEF8-4131-A14F-A08BCA10F89C}"/>
              </a:ext>
            </a:extLst>
          </p:cNvPr>
          <p:cNvCxnSpPr>
            <a:cxnSpLocks/>
          </p:cNvCxnSpPr>
          <p:nvPr/>
        </p:nvCxnSpPr>
        <p:spPr>
          <a:xfrm flipV="1">
            <a:off x="2172016" y="904312"/>
            <a:ext cx="287297" cy="409744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群組 5">
            <a:extLst>
              <a:ext uri="{FF2B5EF4-FFF2-40B4-BE49-F238E27FC236}">
                <a16:creationId xmlns:a16="http://schemas.microsoft.com/office/drawing/2014/main" id="{844EE70A-9B1B-40FE-BC0F-A23E1F3F6892}"/>
              </a:ext>
            </a:extLst>
          </p:cNvPr>
          <p:cNvGrpSpPr/>
          <p:nvPr/>
        </p:nvGrpSpPr>
        <p:grpSpPr>
          <a:xfrm>
            <a:off x="3137414" y="4316539"/>
            <a:ext cx="523911" cy="525060"/>
            <a:chOff x="3137414" y="4316539"/>
            <a:chExt cx="523911" cy="525060"/>
          </a:xfrm>
        </p:grpSpPr>
        <p:cxnSp>
          <p:nvCxnSpPr>
            <p:cNvPr id="147" name="直線接點 146">
              <a:extLst>
                <a:ext uri="{FF2B5EF4-FFF2-40B4-BE49-F238E27FC236}">
                  <a16:creationId xmlns:a16="http://schemas.microsoft.com/office/drawing/2014/main" id="{8913A540-AAA3-4974-A744-4A039046B7E8}"/>
                </a:ext>
              </a:extLst>
            </p:cNvPr>
            <p:cNvCxnSpPr>
              <a:cxnSpLocks/>
            </p:cNvCxnSpPr>
            <p:nvPr/>
          </p:nvCxnSpPr>
          <p:spPr>
            <a:xfrm>
              <a:off x="3137414" y="4841599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>
              <a:extLst>
                <a:ext uri="{FF2B5EF4-FFF2-40B4-BE49-F238E27FC236}">
                  <a16:creationId xmlns:a16="http://schemas.microsoft.com/office/drawing/2014/main" id="{E1F52EC7-3ACA-4BD4-9616-C4DC9653AB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1950" y="4316539"/>
              <a:ext cx="139375" cy="516645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群組 148">
            <a:extLst>
              <a:ext uri="{FF2B5EF4-FFF2-40B4-BE49-F238E27FC236}">
                <a16:creationId xmlns:a16="http://schemas.microsoft.com/office/drawing/2014/main" id="{40C45639-A62F-468C-8909-40D8025CB164}"/>
              </a:ext>
            </a:extLst>
          </p:cNvPr>
          <p:cNvGrpSpPr/>
          <p:nvPr/>
        </p:nvGrpSpPr>
        <p:grpSpPr>
          <a:xfrm>
            <a:off x="165546" y="2268612"/>
            <a:ext cx="1645275" cy="842391"/>
            <a:chOff x="1595350" y="292064"/>
            <a:chExt cx="6160562" cy="3154244"/>
          </a:xfrm>
        </p:grpSpPr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50F3AE4E-7587-4DFE-BA06-8CC7D17FA7CF}"/>
                </a:ext>
              </a:extLst>
            </p:cNvPr>
            <p:cNvCxnSpPr>
              <a:cxnSpLocks/>
            </p:cNvCxnSpPr>
            <p:nvPr/>
          </p:nvCxnSpPr>
          <p:spPr>
            <a:xfrm>
              <a:off x="1693887" y="3446308"/>
              <a:ext cx="60538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橢圓 150">
              <a:extLst>
                <a:ext uri="{FF2B5EF4-FFF2-40B4-BE49-F238E27FC236}">
                  <a16:creationId xmlns:a16="http://schemas.microsoft.com/office/drawing/2014/main" id="{85C36348-1E7F-4D44-A5D9-79AC0199821D}"/>
                </a:ext>
              </a:extLst>
            </p:cNvPr>
            <p:cNvSpPr/>
            <p:nvPr/>
          </p:nvSpPr>
          <p:spPr>
            <a:xfrm>
              <a:off x="3652993" y="292064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2" name="橢圓 151">
              <a:extLst>
                <a:ext uri="{FF2B5EF4-FFF2-40B4-BE49-F238E27FC236}">
                  <a16:creationId xmlns:a16="http://schemas.microsoft.com/office/drawing/2014/main" id="{9DFAC7A5-461F-42B1-904F-BC3D802943E0}"/>
                </a:ext>
              </a:extLst>
            </p:cNvPr>
            <p:cNvSpPr/>
            <p:nvPr/>
          </p:nvSpPr>
          <p:spPr>
            <a:xfrm>
              <a:off x="5614217" y="1968051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9CEFA4E9-72B9-438D-B44E-345892BC2171}"/>
                </a:ext>
              </a:extLst>
            </p:cNvPr>
            <p:cNvCxnSpPr>
              <a:cxnSpLocks/>
              <a:stCxn id="155" idx="7"/>
              <a:endCxn id="151" idx="3"/>
            </p:cNvCxnSpPr>
            <p:nvPr/>
          </p:nvCxnSpPr>
          <p:spPr>
            <a:xfrm flipV="1">
              <a:off x="1759949" y="456663"/>
              <a:ext cx="1921285" cy="2209137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橢圓 153">
              <a:extLst>
                <a:ext uri="{FF2B5EF4-FFF2-40B4-BE49-F238E27FC236}">
                  <a16:creationId xmlns:a16="http://schemas.microsoft.com/office/drawing/2014/main" id="{FC12EB7D-7407-4204-A739-092AA705E171}"/>
                </a:ext>
              </a:extLst>
            </p:cNvPr>
            <p:cNvSpPr/>
            <p:nvPr/>
          </p:nvSpPr>
          <p:spPr>
            <a:xfrm>
              <a:off x="7563072" y="1118282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5" name="橢圓 154">
              <a:extLst>
                <a:ext uri="{FF2B5EF4-FFF2-40B4-BE49-F238E27FC236}">
                  <a16:creationId xmlns:a16="http://schemas.microsoft.com/office/drawing/2014/main" id="{89DA54E1-CD04-4A1C-891A-B9E824A1A72E}"/>
                </a:ext>
              </a:extLst>
            </p:cNvPr>
            <p:cNvSpPr/>
            <p:nvPr/>
          </p:nvSpPr>
          <p:spPr>
            <a:xfrm>
              <a:off x="1595350" y="2637559"/>
              <a:ext cx="192840" cy="19284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EA54BD5A-8C63-42B7-B53B-43705FD027B1}"/>
                </a:ext>
              </a:extLst>
            </p:cNvPr>
            <p:cNvCxnSpPr>
              <a:cxnSpLocks/>
              <a:stCxn id="152" idx="3"/>
              <a:endCxn id="151" idx="6"/>
            </p:cNvCxnSpPr>
            <p:nvPr/>
          </p:nvCxnSpPr>
          <p:spPr>
            <a:xfrm flipH="1" flipV="1">
              <a:off x="3845833" y="388484"/>
              <a:ext cx="1796625" cy="1744166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630E4B15-E47C-462C-AE42-4055B013F1C8}"/>
                </a:ext>
              </a:extLst>
            </p:cNvPr>
            <p:cNvCxnSpPr>
              <a:cxnSpLocks/>
              <a:stCxn id="154" idx="3"/>
              <a:endCxn id="152" idx="6"/>
            </p:cNvCxnSpPr>
            <p:nvPr/>
          </p:nvCxnSpPr>
          <p:spPr>
            <a:xfrm flipH="1">
              <a:off x="5807057" y="1282881"/>
              <a:ext cx="1784256" cy="78159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接點 157">
              <a:extLst>
                <a:ext uri="{FF2B5EF4-FFF2-40B4-BE49-F238E27FC236}">
                  <a16:creationId xmlns:a16="http://schemas.microsoft.com/office/drawing/2014/main" id="{D8B645F7-D601-4C25-9CF9-32265E6DCB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9413" y="358019"/>
              <a:ext cx="0" cy="30600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接點 158">
              <a:extLst>
                <a:ext uri="{FF2B5EF4-FFF2-40B4-BE49-F238E27FC236}">
                  <a16:creationId xmlns:a16="http://schemas.microsoft.com/office/drawing/2014/main" id="{F9E0C081-9B41-4416-A1AA-5290D7805D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4508" y="2154720"/>
              <a:ext cx="0" cy="1263301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接點 159">
              <a:extLst>
                <a:ext uri="{FF2B5EF4-FFF2-40B4-BE49-F238E27FC236}">
                  <a16:creationId xmlns:a16="http://schemas.microsoft.com/office/drawing/2014/main" id="{2FEA6C1D-2361-432E-8DBE-AE0B2E0877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7422" y="1251712"/>
              <a:ext cx="0" cy="2194596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接點 160">
              <a:extLst>
                <a:ext uri="{FF2B5EF4-FFF2-40B4-BE49-F238E27FC236}">
                  <a16:creationId xmlns:a16="http://schemas.microsoft.com/office/drawing/2014/main" id="{03DE4B40-F2DB-4B65-B818-792A9CCDAF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93887" y="2830400"/>
              <a:ext cx="0" cy="598600"/>
            </a:xfrm>
            <a:prstGeom prst="line">
              <a:avLst/>
            </a:prstGeom>
            <a:ln w="57150">
              <a:solidFill>
                <a:srgbClr val="00B05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文字方塊 115">
            <a:extLst>
              <a:ext uri="{FF2B5EF4-FFF2-40B4-BE49-F238E27FC236}">
                <a16:creationId xmlns:a16="http://schemas.microsoft.com/office/drawing/2014/main" id="{89697DA7-6C87-45DA-9554-66CD9DE18F06}"/>
              </a:ext>
            </a:extLst>
          </p:cNvPr>
          <p:cNvSpPr txBox="1"/>
          <p:nvPr/>
        </p:nvSpPr>
        <p:spPr>
          <a:xfrm>
            <a:off x="3280938" y="959785"/>
            <a:ext cx="238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17" name="直線接點 116">
            <a:extLst>
              <a:ext uri="{FF2B5EF4-FFF2-40B4-BE49-F238E27FC236}">
                <a16:creationId xmlns:a16="http://schemas.microsoft.com/office/drawing/2014/main" id="{EC0AF1B4-FC5A-4ADB-AC49-98A80C19754C}"/>
              </a:ext>
            </a:extLst>
          </p:cNvPr>
          <p:cNvCxnSpPr>
            <a:cxnSpLocks/>
          </p:cNvCxnSpPr>
          <p:nvPr/>
        </p:nvCxnSpPr>
        <p:spPr>
          <a:xfrm>
            <a:off x="3940021" y="1287376"/>
            <a:ext cx="384536" cy="0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>
            <a:extLst>
              <a:ext uri="{FF2B5EF4-FFF2-40B4-BE49-F238E27FC236}">
                <a16:creationId xmlns:a16="http://schemas.microsoft.com/office/drawing/2014/main" id="{004EAD41-7056-4D74-B800-70B9285C3273}"/>
              </a:ext>
            </a:extLst>
          </p:cNvPr>
          <p:cNvCxnSpPr>
            <a:cxnSpLocks/>
          </p:cNvCxnSpPr>
          <p:nvPr/>
        </p:nvCxnSpPr>
        <p:spPr>
          <a:xfrm flipV="1">
            <a:off x="4324557" y="869217"/>
            <a:ext cx="287297" cy="409744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25C9E11F-6941-45B8-B741-B062237488EB}"/>
              </a:ext>
            </a:extLst>
          </p:cNvPr>
          <p:cNvSpPr txBox="1"/>
          <p:nvPr/>
        </p:nvSpPr>
        <p:spPr>
          <a:xfrm>
            <a:off x="4760230" y="869217"/>
            <a:ext cx="358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+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F8A02C8F-26A1-4A32-8A2E-3A490663CACE}"/>
              </a:ext>
            </a:extLst>
          </p:cNvPr>
          <p:cNvGrpSpPr/>
          <p:nvPr/>
        </p:nvGrpSpPr>
        <p:grpSpPr>
          <a:xfrm>
            <a:off x="5320858" y="954119"/>
            <a:ext cx="669230" cy="409744"/>
            <a:chOff x="5313639" y="1257830"/>
            <a:chExt cx="669230" cy="409744"/>
          </a:xfrm>
        </p:grpSpPr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35FC04E2-EE61-4133-A1BC-E020F9A57471}"/>
                </a:ext>
              </a:extLst>
            </p:cNvPr>
            <p:cNvCxnSpPr>
              <a:cxnSpLocks/>
            </p:cNvCxnSpPr>
            <p:nvPr/>
          </p:nvCxnSpPr>
          <p:spPr>
            <a:xfrm>
              <a:off x="5313639" y="1278961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>
              <a:extLst>
                <a:ext uri="{FF2B5EF4-FFF2-40B4-BE49-F238E27FC236}">
                  <a16:creationId xmlns:a16="http://schemas.microsoft.com/office/drawing/2014/main" id="{AE3B1607-D605-4685-BF98-63D06D0F8C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95572" y="1257830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FB7A67E4-E3D1-44DE-ADF6-386652C481DB}"/>
              </a:ext>
            </a:extLst>
          </p:cNvPr>
          <p:cNvSpPr txBox="1"/>
          <p:nvPr/>
        </p:nvSpPr>
        <p:spPr>
          <a:xfrm rot="5400000">
            <a:off x="3117132" y="5639536"/>
            <a:ext cx="917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cxnSp>
        <p:nvCxnSpPr>
          <p:cNvPr id="122" name="直線接點 121">
            <a:extLst>
              <a:ext uri="{FF2B5EF4-FFF2-40B4-BE49-F238E27FC236}">
                <a16:creationId xmlns:a16="http://schemas.microsoft.com/office/drawing/2014/main" id="{31FEEF4F-6968-42A1-9DA1-706134FF308D}"/>
              </a:ext>
            </a:extLst>
          </p:cNvPr>
          <p:cNvCxnSpPr/>
          <p:nvPr/>
        </p:nvCxnSpPr>
        <p:spPr>
          <a:xfrm>
            <a:off x="4090199" y="2129415"/>
            <a:ext cx="321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>
            <a:extLst>
              <a:ext uri="{FF2B5EF4-FFF2-40B4-BE49-F238E27FC236}">
                <a16:creationId xmlns:a16="http://schemas.microsoft.com/office/drawing/2014/main" id="{B1215324-66C0-489D-ACBD-A29EB74CA53E}"/>
              </a:ext>
            </a:extLst>
          </p:cNvPr>
          <p:cNvCxnSpPr>
            <a:cxnSpLocks/>
          </p:cNvCxnSpPr>
          <p:nvPr/>
        </p:nvCxnSpPr>
        <p:spPr>
          <a:xfrm flipV="1">
            <a:off x="4411657" y="1821977"/>
            <a:ext cx="169058" cy="319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>
            <a:extLst>
              <a:ext uri="{FF2B5EF4-FFF2-40B4-BE49-F238E27FC236}">
                <a16:creationId xmlns:a16="http://schemas.microsoft.com/office/drawing/2014/main" id="{3825F902-99C1-4FBD-AEB1-F32C3041BB93}"/>
              </a:ext>
            </a:extLst>
          </p:cNvPr>
          <p:cNvCxnSpPr/>
          <p:nvPr/>
        </p:nvCxnSpPr>
        <p:spPr>
          <a:xfrm>
            <a:off x="4104677" y="3670486"/>
            <a:ext cx="321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>
            <a:extLst>
              <a:ext uri="{FF2B5EF4-FFF2-40B4-BE49-F238E27FC236}">
                <a16:creationId xmlns:a16="http://schemas.microsoft.com/office/drawing/2014/main" id="{D8C4ECC9-31F0-47D9-BAD5-6BBC55F95040}"/>
              </a:ext>
            </a:extLst>
          </p:cNvPr>
          <p:cNvCxnSpPr>
            <a:cxnSpLocks/>
          </p:cNvCxnSpPr>
          <p:nvPr/>
        </p:nvCxnSpPr>
        <p:spPr>
          <a:xfrm flipV="1">
            <a:off x="4426135" y="3363048"/>
            <a:ext cx="169058" cy="319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>
            <a:extLst>
              <a:ext uri="{FF2B5EF4-FFF2-40B4-BE49-F238E27FC236}">
                <a16:creationId xmlns:a16="http://schemas.microsoft.com/office/drawing/2014/main" id="{1138F4B3-02BD-4F4A-9869-49ADD5304392}"/>
              </a:ext>
            </a:extLst>
          </p:cNvPr>
          <p:cNvCxnSpPr/>
          <p:nvPr/>
        </p:nvCxnSpPr>
        <p:spPr>
          <a:xfrm>
            <a:off x="4128967" y="5311906"/>
            <a:ext cx="3214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>
            <a:extLst>
              <a:ext uri="{FF2B5EF4-FFF2-40B4-BE49-F238E27FC236}">
                <a16:creationId xmlns:a16="http://schemas.microsoft.com/office/drawing/2014/main" id="{55188E81-2D5D-4FFE-BD2E-81CF5BD6A966}"/>
              </a:ext>
            </a:extLst>
          </p:cNvPr>
          <p:cNvCxnSpPr>
            <a:cxnSpLocks/>
          </p:cNvCxnSpPr>
          <p:nvPr/>
        </p:nvCxnSpPr>
        <p:spPr>
          <a:xfrm flipV="1">
            <a:off x="4450425" y="5004468"/>
            <a:ext cx="169058" cy="319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>
            <a:extLst>
              <a:ext uri="{FF2B5EF4-FFF2-40B4-BE49-F238E27FC236}">
                <a16:creationId xmlns:a16="http://schemas.microsoft.com/office/drawing/2014/main" id="{23F1C508-8C26-4D8D-81C5-C3DF34540966}"/>
              </a:ext>
            </a:extLst>
          </p:cNvPr>
          <p:cNvGrpSpPr/>
          <p:nvPr/>
        </p:nvGrpSpPr>
        <p:grpSpPr>
          <a:xfrm>
            <a:off x="2598382" y="1509919"/>
            <a:ext cx="671833" cy="418159"/>
            <a:chOff x="2598382" y="1509919"/>
            <a:chExt cx="671833" cy="418159"/>
          </a:xfrm>
        </p:grpSpPr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4AB78575-90C7-4DA1-8A7A-62725998B9EC}"/>
                </a:ext>
              </a:extLst>
            </p:cNvPr>
            <p:cNvCxnSpPr>
              <a:cxnSpLocks/>
            </p:cNvCxnSpPr>
            <p:nvPr/>
          </p:nvCxnSpPr>
          <p:spPr>
            <a:xfrm>
              <a:off x="2598382" y="1928078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>
              <a:extLst>
                <a:ext uri="{FF2B5EF4-FFF2-40B4-BE49-F238E27FC236}">
                  <a16:creationId xmlns:a16="http://schemas.microsoft.com/office/drawing/2014/main" id="{2C8DA469-899A-4E6E-B1FA-D04312B977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2918" y="1509919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82E3FFC1-BC3B-4609-AB3E-1CF948788EB0}"/>
              </a:ext>
            </a:extLst>
          </p:cNvPr>
          <p:cNvGrpSpPr/>
          <p:nvPr/>
        </p:nvGrpSpPr>
        <p:grpSpPr>
          <a:xfrm>
            <a:off x="3106833" y="2995642"/>
            <a:ext cx="669230" cy="409744"/>
            <a:chOff x="3106833" y="2995642"/>
            <a:chExt cx="669230" cy="409744"/>
          </a:xfrm>
        </p:grpSpPr>
        <p:cxnSp>
          <p:nvCxnSpPr>
            <p:cNvPr id="141" name="直線接點 140">
              <a:extLst>
                <a:ext uri="{FF2B5EF4-FFF2-40B4-BE49-F238E27FC236}">
                  <a16:creationId xmlns:a16="http://schemas.microsoft.com/office/drawing/2014/main" id="{4E7F05D4-017F-4EED-9D21-A7FA70422E9B}"/>
                </a:ext>
              </a:extLst>
            </p:cNvPr>
            <p:cNvCxnSpPr>
              <a:cxnSpLocks/>
            </p:cNvCxnSpPr>
            <p:nvPr/>
          </p:nvCxnSpPr>
          <p:spPr>
            <a:xfrm>
              <a:off x="3106833" y="3016773"/>
              <a:ext cx="384536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>
              <a:extLst>
                <a:ext uri="{FF2B5EF4-FFF2-40B4-BE49-F238E27FC236}">
                  <a16:creationId xmlns:a16="http://schemas.microsoft.com/office/drawing/2014/main" id="{92CA42F2-83FF-4A7A-8D22-1904343C704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88766" y="2995642"/>
              <a:ext cx="287297" cy="409744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文字方塊 142">
            <a:extLst>
              <a:ext uri="{FF2B5EF4-FFF2-40B4-BE49-F238E27FC236}">
                <a16:creationId xmlns:a16="http://schemas.microsoft.com/office/drawing/2014/main" id="{4DD18D89-4E08-4217-8EE1-197C46B0588E}"/>
              </a:ext>
            </a:extLst>
          </p:cNvPr>
          <p:cNvSpPr txBox="1"/>
          <p:nvPr/>
        </p:nvSpPr>
        <p:spPr>
          <a:xfrm>
            <a:off x="580329" y="6184675"/>
            <a:ext cx="835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Why we want “</a:t>
            </a:r>
            <a:r>
              <a:rPr lang="en-US" altLang="zh-TW" sz="2800" b="1" i="1" dirty="0">
                <a:solidFill>
                  <a:srgbClr val="FF0000"/>
                </a:solidFill>
              </a:rPr>
              <a:t>Deep</a:t>
            </a:r>
            <a:r>
              <a:rPr lang="en-US" altLang="zh-TW" sz="2800" dirty="0">
                <a:solidFill>
                  <a:srgbClr val="FF0000"/>
                </a:solidFill>
              </a:rPr>
              <a:t>” network, not “</a:t>
            </a:r>
            <a:r>
              <a:rPr lang="en-US" altLang="zh-TW" sz="2800" b="1" i="1" dirty="0">
                <a:solidFill>
                  <a:srgbClr val="FF0000"/>
                </a:solidFill>
              </a:rPr>
              <a:t>Fat</a:t>
            </a:r>
            <a:r>
              <a:rPr lang="en-US" altLang="zh-TW" sz="2800" dirty="0">
                <a:solidFill>
                  <a:srgbClr val="FF0000"/>
                </a:solidFill>
              </a:rPr>
              <a:t>” network?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2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75" grpId="0"/>
      <p:bldP spid="77" grpId="0" animBg="1"/>
      <p:bldP spid="112" grpId="0"/>
      <p:bldP spid="113" grpId="0"/>
      <p:bldP spid="114" grpId="0"/>
      <p:bldP spid="115" grpId="0"/>
      <p:bldP spid="14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8308</TotalTime>
  <Words>1054</Words>
  <Application>Microsoft Office PowerPoint</Application>
  <PresentationFormat>如螢幕大小 (4:3)</PresentationFormat>
  <Paragraphs>371</Paragraphs>
  <Slides>24</Slides>
  <Notes>10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3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微軟正黑體</vt:lpstr>
      <vt:lpstr>Arial</vt:lpstr>
      <vt:lpstr>Calibri</vt:lpstr>
      <vt:lpstr>Calibri Light</vt:lpstr>
      <vt:lpstr>Cambria Math</vt:lpstr>
      <vt:lpstr>Office 佈景主題</vt:lpstr>
      <vt:lpstr>1_Office 佈景主題</vt:lpstr>
      <vt:lpstr>2_Office 佈景主題</vt:lpstr>
      <vt:lpstr>方程式</vt:lpstr>
      <vt:lpstr>點陣圖影像</vt:lpstr>
      <vt:lpstr>Why Deep Learning?</vt:lpstr>
      <vt:lpstr>PowerPoint 簡報</vt:lpstr>
      <vt:lpstr>Review: Why Hidden Layer?  </vt:lpstr>
      <vt:lpstr>Piecewise Linear</vt:lpstr>
      <vt:lpstr>PowerPoint 簡報</vt:lpstr>
      <vt:lpstr>PowerPoint 簡報</vt:lpstr>
      <vt:lpstr>PowerPoint 簡報</vt:lpstr>
      <vt:lpstr>Hard Sigmoid → ReLU</vt:lpstr>
      <vt:lpstr>PowerPoint 簡報</vt:lpstr>
      <vt:lpstr>Deeper is Better?</vt:lpstr>
      <vt:lpstr>Fat + Short v.s. Thin + Tall</vt:lpstr>
      <vt:lpstr>Fat + Short v.s. Thin + Tall</vt:lpstr>
      <vt:lpstr>Why we need deep?</vt:lpstr>
      <vt:lpstr>Why we need deep?</vt:lpstr>
      <vt:lpstr>Analogy – Logic Circuits</vt:lpstr>
      <vt:lpstr>Analogy ─ Programming</vt:lpstr>
      <vt:lpstr>More Analogy</vt:lpstr>
      <vt:lpstr>PowerPoint 簡報</vt:lpstr>
      <vt:lpstr>PowerPoint 簡報</vt:lpstr>
      <vt:lpstr>PowerPoint 簡報</vt:lpstr>
      <vt:lpstr>PowerPoint 簡報</vt:lpstr>
      <vt:lpstr>PowerPoint 簡報</vt:lpstr>
      <vt:lpstr>Thinks more ……</vt:lpstr>
      <vt:lpstr>深度學習是一個讓 魚與熊掌可以兼得的方法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Deep Structure is good?</dc:title>
  <dc:creator>Hung-yi Lee</dc:creator>
  <cp:lastModifiedBy>Hung-yi Lee</cp:lastModifiedBy>
  <cp:revision>235</cp:revision>
  <dcterms:created xsi:type="dcterms:W3CDTF">2018-01-22T07:34:05Z</dcterms:created>
  <dcterms:modified xsi:type="dcterms:W3CDTF">2022-03-25T08:54:33Z</dcterms:modified>
</cp:coreProperties>
</file>